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676" r:id="rId2"/>
    <p:sldMasterId id="2147483691" r:id="rId3"/>
    <p:sldMasterId id="2147483699" r:id="rId4"/>
    <p:sldMasterId id="2147483662" r:id="rId5"/>
    <p:sldMasterId id="2147483664" r:id="rId6"/>
  </p:sldMasterIdLst>
  <p:notesMasterIdLst>
    <p:notesMasterId r:id="rId10"/>
  </p:notesMasterIdLst>
  <p:handoutMasterIdLst>
    <p:handoutMasterId r:id="rId11"/>
  </p:handoutMasterIdLst>
  <p:sldIdLst>
    <p:sldId id="256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777"/>
    <a:srgbClr val="004479"/>
    <a:srgbClr val="003366"/>
    <a:srgbClr val="022E6D"/>
    <a:srgbClr val="D0D8E8"/>
    <a:srgbClr val="E9EDF4"/>
    <a:srgbClr val="21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94873" autoAdjust="0"/>
  </p:normalViewPr>
  <p:slideViewPr>
    <p:cSldViewPr snapToGrid="0" snapToObjects="1">
      <p:cViewPr varScale="1">
        <p:scale>
          <a:sx n="120" d="100"/>
          <a:sy n="120" d="100"/>
        </p:scale>
        <p:origin x="14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A60BD-BBA7-5542-AE0D-F792CE903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AD06A-14EB-B24F-9A85-1932C9508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275E-77CC-9245-B47F-528D456C5EBA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CC9F1-C930-5944-99D0-2DCD6CB61A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F7918-7072-7648-93C4-CEC03B78F9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1145-8807-C246-AFD1-57A32EF7F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04C8-18FA-F64F-A104-4912BE8C90ED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7336-885C-3448-85E5-C8EE24D28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two lines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two lines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two lines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text that wraps</a:t>
            </a:r>
          </a:p>
          <a:p>
            <a:pPr lvl="0"/>
            <a:r>
              <a:rPr lang="en-US" dirty="0"/>
              <a:t>To three lines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text that wraps</a:t>
            </a:r>
          </a:p>
          <a:p>
            <a:pPr lvl="0"/>
            <a:r>
              <a:rPr lang="en-US" dirty="0"/>
              <a:t>To three lines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text that wraps</a:t>
            </a:r>
          </a:p>
          <a:p>
            <a:pPr lvl="0"/>
            <a:r>
              <a:rPr lang="en-US" dirty="0"/>
              <a:t>To three lines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0" y="41240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75469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3455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250007"/>
            <a:ext cx="5645150" cy="1689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text that wraps</a:t>
            </a:r>
          </a:p>
          <a:p>
            <a:pPr lvl="0"/>
            <a:r>
              <a:rPr lang="en-US" dirty="0"/>
              <a:t>To three lines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14400" y="2867479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0889" y="3016345"/>
            <a:ext cx="7315200" cy="1784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pPr lvl="0"/>
            <a:r>
              <a:rPr lang="en-US" dirty="0"/>
              <a:t>Click to edit divider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90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6310" y="1814640"/>
            <a:ext cx="7772400" cy="4544119"/>
          </a:xfrm>
          <a:prstGeom prst="rect">
            <a:avLst/>
          </a:prstGeom>
        </p:spPr>
        <p:txBody>
          <a:bodyPr vert="horz" lIns="0" tIns="0" rIns="0"/>
          <a:lstStyle>
            <a:lvl1pPr marL="0" indent="0" algn="l">
              <a:buFontTx/>
              <a:buNone/>
              <a:defRPr sz="105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6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6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6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                                             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6310" y="1048404"/>
            <a:ext cx="7772400" cy="417786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FontTx/>
              <a:buNone/>
              <a:defRPr sz="2800" b="0" i="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r>
              <a:rPr lang="en-US" dirty="0"/>
              <a:t>Click to edit title with a single line of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6310" y="1555040"/>
            <a:ext cx="7772400" cy="0"/>
          </a:xfrm>
          <a:prstGeom prst="line">
            <a:avLst/>
          </a:prstGeom>
          <a:ln w="25400">
            <a:solidFill>
              <a:srgbClr val="0037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8122" y="6613525"/>
            <a:ext cx="3578663" cy="14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date and other information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28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11903"/>
            <a:ext cx="7772400" cy="4015326"/>
          </a:xfrm>
          <a:prstGeom prst="rect">
            <a:avLst/>
          </a:prstGeom>
        </p:spPr>
        <p:txBody>
          <a:bodyPr vert="horz" lIns="0" tIns="0" rIns="0"/>
          <a:lstStyle>
            <a:lvl1pPr marL="0" indent="0" algn="l">
              <a:buFontTx/>
              <a:buNone/>
              <a:defRPr sz="140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600">
                <a:latin typeface="Arial"/>
                <a:cs typeface="Arial"/>
              </a:defRPr>
            </a:lvl2pPr>
            <a:lvl3pPr marL="914400" indent="0" algn="l">
              <a:buFontTx/>
              <a:buNone/>
              <a:defRPr sz="1600">
                <a:latin typeface="Arial"/>
                <a:cs typeface="Arial"/>
              </a:defRPr>
            </a:lvl3pPr>
            <a:lvl4pPr marL="1371600" indent="0" algn="l">
              <a:buFontTx/>
              <a:buNone/>
              <a:defRPr sz="1600">
                <a:latin typeface="Arial"/>
                <a:cs typeface="Arial"/>
              </a:defRPr>
            </a:lvl4pPr>
            <a:lvl5pPr marL="1828800" indent="0" algn="l">
              <a:buFontTx/>
              <a:buNone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                                              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088193"/>
            <a:ext cx="7772400" cy="788276"/>
          </a:xfrm>
          <a:prstGeom prst="rect">
            <a:avLst/>
          </a:prstGeom>
        </p:spPr>
        <p:txBody>
          <a:bodyPr lIns="0" tIns="0" rIns="0"/>
          <a:lstStyle>
            <a:lvl1pPr marL="0" indent="0" algn="l">
              <a:buFontTx/>
              <a:buNone/>
              <a:defRPr sz="2800" b="0" i="0" baseline="0">
                <a:solidFill>
                  <a:srgbClr val="003777"/>
                </a:solidFill>
                <a:latin typeface="Whitney Book" charset="0"/>
                <a:ea typeface="Whitney Book" charset="0"/>
                <a:cs typeface="Whitney Book" charset="0"/>
              </a:defRPr>
            </a:lvl1pPr>
          </a:lstStyle>
          <a:p>
            <a:r>
              <a:rPr lang="en-US" dirty="0"/>
              <a:t>Click to edit title when there are two lines of text that wrap to the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8123" y="6613525"/>
            <a:ext cx="3295650" cy="1656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800" b="0" i="0" cap="all" spc="100" baseline="0">
                <a:solidFill>
                  <a:srgbClr val="003777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date and other information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0" y="2018290"/>
            <a:ext cx="7772400" cy="0"/>
          </a:xfrm>
          <a:prstGeom prst="line">
            <a:avLst/>
          </a:prstGeom>
          <a:ln w="25400">
            <a:solidFill>
              <a:srgbClr val="0037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4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1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4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0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90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3267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5877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86000" y="36795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313728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3901007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3045152"/>
            <a:ext cx="5645150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35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86000" y="3857394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94075" y="4505652"/>
            <a:ext cx="2355850" cy="1905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1000" b="0" i="0" cap="all" spc="200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Enter date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219325" y="4089400"/>
            <a:ext cx="4705350" cy="279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cap="none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department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749425" y="2612669"/>
            <a:ext cx="5645150" cy="1092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0" i="0" cap="all" baseline="0">
                <a:solidFill>
                  <a:schemeClr val="bg1"/>
                </a:solidFill>
                <a:latin typeface="Whitney-Medium" charset="0"/>
                <a:ea typeface="Whitney-Medium" charset="0"/>
                <a:cs typeface="Whitney-Medium" charset="0"/>
              </a:defRPr>
            </a:lvl1pPr>
          </a:lstStyle>
          <a:p>
            <a:pPr lvl="0"/>
            <a:r>
              <a:rPr lang="en-US" dirty="0"/>
              <a:t>Click to edit title </a:t>
            </a:r>
          </a:p>
          <a:p>
            <a:pPr lvl="0"/>
            <a:r>
              <a:rPr lang="en-US" dirty="0"/>
              <a:t>For two lines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7FBC7-E0C0-B942-8A7B-7BB4509CEC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79703" y="3077419"/>
            <a:ext cx="3984594" cy="7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5D828-B7DD-C449-BC71-BF39F4961A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1963" y="348461"/>
            <a:ext cx="3190902" cy="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7" r:id="rId3"/>
    <p:sldLayoutId id="214748368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9DDAF-3D3B-7343-ACC7-3D6487B9CB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1963" y="348461"/>
            <a:ext cx="3190902" cy="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3" r:id="rId3"/>
    <p:sldLayoutId id="214748370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1A5A1-DDEC-4A4B-A575-0395731C34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1963" y="348461"/>
            <a:ext cx="3190902" cy="5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5" r:id="rId3"/>
    <p:sldLayoutId id="214748370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4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Whitney Book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746449"/>
          </a:xfrm>
          <a:prstGeom prst="rect">
            <a:avLst/>
          </a:prstGeom>
          <a:solidFill>
            <a:srgbClr val="0037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803932" y="6617422"/>
            <a:ext cx="1196548" cy="145985"/>
          </a:xfrm>
          <a:prstGeom prst="rect">
            <a:avLst/>
          </a:prstGeom>
        </p:spPr>
        <p:txBody>
          <a:bodyPr lIns="0" t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5FE864-16CE-FE4A-A993-B49BF4C82E26}" type="slidenum">
              <a:rPr lang="en-US" sz="800" baseline="0" smtClean="0">
                <a:solidFill>
                  <a:srgbClr val="003777"/>
                </a:solidFill>
                <a:latin typeface="Whitney Book" charset="0"/>
                <a:cs typeface="Arial"/>
              </a:rPr>
              <a:pPr algn="r"/>
              <a:t>‹#›</a:t>
            </a:fld>
            <a:endParaRPr lang="en-US" sz="800" baseline="0" dirty="0">
              <a:solidFill>
                <a:srgbClr val="003777"/>
              </a:solidFill>
              <a:latin typeface="Whitney Book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9F529-CB35-7E4C-89EF-ECC7B02B22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219" y="167375"/>
            <a:ext cx="2332956" cy="4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72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8BF38-90A7-3146-BBE5-58FC1B0BC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Brandeis/Heller PowerPoint Template has over 20 branded slide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 to View </a:t>
            </a:r>
            <a:r>
              <a:rPr lang="en-US" sz="1600" dirty="0">
                <a:sym typeface="Wingdings" pitchFamily="2" charset="2"/>
              </a:rPr>
              <a:t> Master  Slide Master to view all slide options in this template.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0F3AA5-D406-C04A-9AC4-1F5C7A7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Slide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6907-8E06-CD45-BE6E-6CE60EFCF8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C9443-9F2E-5841-BB13-A08437FD9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Divider Slide Template</a:t>
            </a:r>
          </a:p>
        </p:txBody>
      </p:sp>
    </p:spTree>
    <p:extLst>
      <p:ext uri="{BB962C8B-B14F-4D97-AF65-F5344CB8AC3E}">
        <p14:creationId xmlns:p14="http://schemas.microsoft.com/office/powerpoint/2010/main" val="832050767"/>
      </p:ext>
    </p:extLst>
  </p:cSld>
  <p:clrMapOvr>
    <a:masterClrMapping/>
  </p:clrMapOvr>
</p:sld>
</file>

<file path=ppt/theme/theme1.xml><?xml version="1.0" encoding="utf-8"?>
<a:theme xmlns:a="http://schemas.openxmlformats.org/drawingml/2006/main" name="00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_Cover Slide_1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2_Cover Slide_2 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3_Cover Slide_3 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ternal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36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Whitney Book</vt:lpstr>
      <vt:lpstr>Whitney-Medium</vt:lpstr>
      <vt:lpstr>Wingdings</vt:lpstr>
      <vt:lpstr>00_Cover Slide</vt:lpstr>
      <vt:lpstr>01_Cover Slide_1 line</vt:lpstr>
      <vt:lpstr>02_Cover Slide_2 lines</vt:lpstr>
      <vt:lpstr>03_Cover Slide_3 lines</vt:lpstr>
      <vt:lpstr>Dividers</vt:lpstr>
      <vt:lpstr>Internal Pages</vt:lpstr>
      <vt:lpstr>PowerPoint Presentation</vt:lpstr>
      <vt:lpstr>Inside Slide Template</vt:lpstr>
      <vt:lpstr>PowerPoint Presentation</vt:lpstr>
    </vt:vector>
  </TitlesOfParts>
  <Company>Brandeis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Microsoft Office User</cp:lastModifiedBy>
  <cp:revision>168</cp:revision>
  <cp:lastPrinted>2018-11-06T16:51:15Z</cp:lastPrinted>
  <dcterms:created xsi:type="dcterms:W3CDTF">2016-10-27T15:06:01Z</dcterms:created>
  <dcterms:modified xsi:type="dcterms:W3CDTF">2020-10-06T17:30:08Z</dcterms:modified>
</cp:coreProperties>
</file>