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Lst>
  <p:notesMasterIdLst>
    <p:notesMasterId r:id="rId54"/>
  </p:notesMasterIdLst>
  <p:sldIdLst>
    <p:sldId id="257" r:id="rId4"/>
    <p:sldId id="268" r:id="rId5"/>
    <p:sldId id="259" r:id="rId6"/>
    <p:sldId id="269" r:id="rId7"/>
    <p:sldId id="3509" r:id="rId8"/>
    <p:sldId id="845" r:id="rId9"/>
    <p:sldId id="857" r:id="rId10"/>
    <p:sldId id="863" r:id="rId11"/>
    <p:sldId id="287" r:id="rId12"/>
    <p:sldId id="879" r:id="rId13"/>
    <p:sldId id="878" r:id="rId14"/>
    <p:sldId id="886" r:id="rId15"/>
    <p:sldId id="405" r:id="rId16"/>
    <p:sldId id="885" r:id="rId17"/>
    <p:sldId id="854" r:id="rId18"/>
    <p:sldId id="877" r:id="rId19"/>
    <p:sldId id="401" r:id="rId20"/>
    <p:sldId id="853" r:id="rId21"/>
    <p:sldId id="880" r:id="rId22"/>
    <p:sldId id="3511" r:id="rId23"/>
    <p:sldId id="856" r:id="rId24"/>
    <p:sldId id="884" r:id="rId25"/>
    <p:sldId id="3508" r:id="rId26"/>
    <p:sldId id="256" r:id="rId27"/>
    <p:sldId id="3512" r:id="rId28"/>
    <p:sldId id="258" r:id="rId29"/>
    <p:sldId id="3513" r:id="rId30"/>
    <p:sldId id="260" r:id="rId31"/>
    <p:sldId id="261" r:id="rId32"/>
    <p:sldId id="262" r:id="rId33"/>
    <p:sldId id="263" r:id="rId34"/>
    <p:sldId id="264" r:id="rId35"/>
    <p:sldId id="265" r:id="rId36"/>
    <p:sldId id="266" r:id="rId37"/>
    <p:sldId id="267" r:id="rId38"/>
    <p:sldId id="3514" r:id="rId39"/>
    <p:sldId id="3515" r:id="rId40"/>
    <p:sldId id="270" r:id="rId41"/>
    <p:sldId id="271" r:id="rId42"/>
    <p:sldId id="272" r:id="rId43"/>
    <p:sldId id="273" r:id="rId44"/>
    <p:sldId id="274" r:id="rId45"/>
    <p:sldId id="275" r:id="rId46"/>
    <p:sldId id="276" r:id="rId47"/>
    <p:sldId id="277" r:id="rId48"/>
    <p:sldId id="278" r:id="rId49"/>
    <p:sldId id="279" r:id="rId50"/>
    <p:sldId id="280" r:id="rId51"/>
    <p:sldId id="281" r:id="rId52"/>
    <p:sldId id="28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41" autoAdjust="0"/>
  </p:normalViewPr>
  <p:slideViewPr>
    <p:cSldViewPr snapToGrid="0">
      <p:cViewPr varScale="1">
        <p:scale>
          <a:sx n="76" d="100"/>
          <a:sy n="76" d="100"/>
        </p:scale>
        <p:origin x="13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B5E59-6E57-44CD-AA51-42DE18D391E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7491D51-0D81-4473-A251-67E40B255A04}">
      <dgm:prSet phldrT="[Text]" custT="1"/>
      <dgm:spPr>
        <a:solidFill>
          <a:srgbClr val="860000"/>
        </a:solidFill>
      </dgm:spPr>
      <dgm:t>
        <a:bodyPr/>
        <a:lstStyle/>
        <a:p>
          <a:endParaRPr lang="en-US" sz="1500" b="1" dirty="0"/>
        </a:p>
      </dgm:t>
    </dgm:pt>
    <dgm:pt modelId="{EB36C379-94A9-4804-A335-3B9E6734179F}" type="sibTrans" cxnId="{B95A9C9C-7C32-4F3E-83A4-DDBFFEE5612F}">
      <dgm:prSet/>
      <dgm:spPr/>
      <dgm:t>
        <a:bodyPr/>
        <a:lstStyle/>
        <a:p>
          <a:endParaRPr lang="en-US"/>
        </a:p>
      </dgm:t>
    </dgm:pt>
    <dgm:pt modelId="{ACB024D9-B0D0-421D-A161-70F2E63754BB}" type="parTrans" cxnId="{B95A9C9C-7C32-4F3E-83A4-DDBFFEE5612F}">
      <dgm:prSet/>
      <dgm:spPr/>
      <dgm:t>
        <a:bodyPr/>
        <a:lstStyle/>
        <a:p>
          <a:endParaRPr lang="en-US"/>
        </a:p>
      </dgm:t>
    </dgm:pt>
    <dgm:pt modelId="{9E34DAFF-413E-4E64-967E-B315B51060BD}">
      <dgm:prSet custT="1"/>
      <dgm:spPr>
        <a:solidFill>
          <a:srgbClr val="860000"/>
        </a:solidFill>
      </dgm:spPr>
      <dgm:t>
        <a:bodyPr/>
        <a:lstStyle/>
        <a:p>
          <a:endParaRPr lang="en-US" sz="1600" b="1" dirty="0"/>
        </a:p>
      </dgm:t>
    </dgm:pt>
    <dgm:pt modelId="{7606414F-91B6-46FC-8A27-76F4F8F7282B}" type="sibTrans" cxnId="{8EB90257-C3F5-40F3-B810-01C488099AB8}">
      <dgm:prSet/>
      <dgm:spPr/>
      <dgm:t>
        <a:bodyPr/>
        <a:lstStyle/>
        <a:p>
          <a:endParaRPr lang="en-US"/>
        </a:p>
      </dgm:t>
    </dgm:pt>
    <dgm:pt modelId="{7DF0038F-32B9-492C-B752-6D3F36CE493F}" type="parTrans" cxnId="{8EB90257-C3F5-40F3-B810-01C488099AB8}">
      <dgm:prSet/>
      <dgm:spPr/>
      <dgm:t>
        <a:bodyPr/>
        <a:lstStyle/>
        <a:p>
          <a:endParaRPr lang="en-US"/>
        </a:p>
      </dgm:t>
    </dgm:pt>
    <dgm:pt modelId="{105FAF05-FF81-4329-A73C-93AFE2303393}" type="pres">
      <dgm:prSet presAssocID="{F93B5E59-6E57-44CD-AA51-42DE18D391EC}" presName="composite" presStyleCnt="0">
        <dgm:presLayoutVars>
          <dgm:chMax val="5"/>
          <dgm:dir/>
          <dgm:animLvl val="ctr"/>
          <dgm:resizeHandles val="exact"/>
        </dgm:presLayoutVars>
      </dgm:prSet>
      <dgm:spPr/>
    </dgm:pt>
    <dgm:pt modelId="{80352098-58EC-4FAB-A9A3-F34CFFCD9D4D}" type="pres">
      <dgm:prSet presAssocID="{F93B5E59-6E57-44CD-AA51-42DE18D391EC}" presName="cycle" presStyleCnt="0"/>
      <dgm:spPr/>
    </dgm:pt>
    <dgm:pt modelId="{B00E8088-6741-4FF3-B961-1DF2A0AF7482}" type="pres">
      <dgm:prSet presAssocID="{F93B5E59-6E57-44CD-AA51-42DE18D391EC}" presName="centerShape" presStyleCnt="0"/>
      <dgm:spPr/>
    </dgm:pt>
    <dgm:pt modelId="{7B3B767E-7C06-4F85-BE79-047D8F4CAE3D}" type="pres">
      <dgm:prSet presAssocID="{F93B5E59-6E57-44CD-AA51-42DE18D391EC}" presName="connSite" presStyleLbl="node1" presStyleIdx="0" presStyleCnt="3"/>
      <dgm:spPr/>
    </dgm:pt>
    <dgm:pt modelId="{E8EAEF8D-43D7-4F22-828C-B13CA3ACD771}" type="pres">
      <dgm:prSet presAssocID="{F93B5E59-6E57-44CD-AA51-42DE18D391EC}" presName="visible" presStyleLbl="node1" presStyleIdx="0" presStyleCnt="3"/>
      <dgm:spPr>
        <a:solidFill>
          <a:srgbClr val="860000"/>
        </a:solidFill>
      </dgm:spPr>
    </dgm:pt>
    <dgm:pt modelId="{403A6752-506C-4A93-B905-88D1ED1FD1A8}" type="pres">
      <dgm:prSet presAssocID="{ACB024D9-B0D0-421D-A161-70F2E63754BB}" presName="Name25" presStyleLbl="parChTrans1D1" presStyleIdx="0" presStyleCnt="2"/>
      <dgm:spPr/>
    </dgm:pt>
    <dgm:pt modelId="{8225A9E4-6D52-4B52-A1D6-FF149D76D0B7}" type="pres">
      <dgm:prSet presAssocID="{47491D51-0D81-4473-A251-67E40B255A04}" presName="node" presStyleCnt="0"/>
      <dgm:spPr/>
    </dgm:pt>
    <dgm:pt modelId="{6D275C85-9030-4843-945F-301F413B5308}" type="pres">
      <dgm:prSet presAssocID="{47491D51-0D81-4473-A251-67E40B255A04}" presName="parentNode" presStyleLbl="node1" presStyleIdx="1" presStyleCnt="3" custScaleX="109358" custScaleY="109969" custLinFactNeighborX="-420" custLinFactNeighborY="11600">
        <dgm:presLayoutVars>
          <dgm:chMax val="1"/>
          <dgm:bulletEnabled val="1"/>
        </dgm:presLayoutVars>
      </dgm:prSet>
      <dgm:spPr/>
    </dgm:pt>
    <dgm:pt modelId="{D691CF44-F0D4-4353-A2CD-7B7A79B29BC6}" type="pres">
      <dgm:prSet presAssocID="{47491D51-0D81-4473-A251-67E40B255A04}" presName="childNode" presStyleLbl="revTx" presStyleIdx="0" presStyleCnt="0">
        <dgm:presLayoutVars>
          <dgm:bulletEnabled val="1"/>
        </dgm:presLayoutVars>
      </dgm:prSet>
      <dgm:spPr/>
    </dgm:pt>
    <dgm:pt modelId="{8AB07346-DC4F-4E74-85F2-542959E067A0}" type="pres">
      <dgm:prSet presAssocID="{7DF0038F-32B9-492C-B752-6D3F36CE493F}" presName="Name25" presStyleLbl="parChTrans1D1" presStyleIdx="1" presStyleCnt="2"/>
      <dgm:spPr/>
    </dgm:pt>
    <dgm:pt modelId="{DA2FBA62-222E-46B1-9C23-12E473D3BC03}" type="pres">
      <dgm:prSet presAssocID="{9E34DAFF-413E-4E64-967E-B315B51060BD}" presName="node" presStyleCnt="0"/>
      <dgm:spPr/>
    </dgm:pt>
    <dgm:pt modelId="{F05C7D81-1E49-4956-BC5D-D471999D4C1A}" type="pres">
      <dgm:prSet presAssocID="{9E34DAFF-413E-4E64-967E-B315B51060BD}" presName="parentNode" presStyleLbl="node1" presStyleIdx="2" presStyleCnt="3" custScaleX="113348" custScaleY="104985" custLinFactNeighborX="4565" custLinFactNeighborY="-19602">
        <dgm:presLayoutVars>
          <dgm:chMax val="1"/>
          <dgm:bulletEnabled val="1"/>
        </dgm:presLayoutVars>
      </dgm:prSet>
      <dgm:spPr/>
    </dgm:pt>
    <dgm:pt modelId="{5406215E-1E3E-4CF8-B521-DCD91EB17E6C}" type="pres">
      <dgm:prSet presAssocID="{9E34DAFF-413E-4E64-967E-B315B51060BD}" presName="childNode" presStyleLbl="revTx" presStyleIdx="0" presStyleCnt="0">
        <dgm:presLayoutVars>
          <dgm:bulletEnabled val="1"/>
        </dgm:presLayoutVars>
      </dgm:prSet>
      <dgm:spPr/>
    </dgm:pt>
  </dgm:ptLst>
  <dgm:cxnLst>
    <dgm:cxn modelId="{8EB90257-C3F5-40F3-B810-01C488099AB8}" srcId="{F93B5E59-6E57-44CD-AA51-42DE18D391EC}" destId="{9E34DAFF-413E-4E64-967E-B315B51060BD}" srcOrd="1" destOrd="0" parTransId="{7DF0038F-32B9-492C-B752-6D3F36CE493F}" sibTransId="{7606414F-91B6-46FC-8A27-76F4F8F7282B}"/>
    <dgm:cxn modelId="{4F037483-E8F3-4991-9D9B-C3B9434C1AAF}" type="presOf" srcId="{F93B5E59-6E57-44CD-AA51-42DE18D391EC}" destId="{105FAF05-FF81-4329-A73C-93AFE2303393}" srcOrd="0" destOrd="0" presId="urn:microsoft.com/office/officeart/2005/8/layout/radial2"/>
    <dgm:cxn modelId="{C2AED38E-288C-4C89-BB99-2E14313DA02F}" type="presOf" srcId="{9E34DAFF-413E-4E64-967E-B315B51060BD}" destId="{F05C7D81-1E49-4956-BC5D-D471999D4C1A}" srcOrd="0" destOrd="0" presId="urn:microsoft.com/office/officeart/2005/8/layout/radial2"/>
    <dgm:cxn modelId="{B95A9C9C-7C32-4F3E-83A4-DDBFFEE5612F}" srcId="{F93B5E59-6E57-44CD-AA51-42DE18D391EC}" destId="{47491D51-0D81-4473-A251-67E40B255A04}" srcOrd="0" destOrd="0" parTransId="{ACB024D9-B0D0-421D-A161-70F2E63754BB}" sibTransId="{EB36C379-94A9-4804-A335-3B9E6734179F}"/>
    <dgm:cxn modelId="{B19A01AD-E9CE-4150-BF47-FAF401325BA8}" type="presOf" srcId="{ACB024D9-B0D0-421D-A161-70F2E63754BB}" destId="{403A6752-506C-4A93-B905-88D1ED1FD1A8}" srcOrd="0" destOrd="0" presId="urn:microsoft.com/office/officeart/2005/8/layout/radial2"/>
    <dgm:cxn modelId="{B4E844C4-C0BF-417A-86CC-59E8FF27252C}" type="presOf" srcId="{7DF0038F-32B9-492C-B752-6D3F36CE493F}" destId="{8AB07346-DC4F-4E74-85F2-542959E067A0}" srcOrd="0" destOrd="0" presId="urn:microsoft.com/office/officeart/2005/8/layout/radial2"/>
    <dgm:cxn modelId="{AFED78CC-E04B-4E79-A127-4E5AFB175A22}" type="presOf" srcId="{47491D51-0D81-4473-A251-67E40B255A04}" destId="{6D275C85-9030-4843-945F-301F413B5308}" srcOrd="0" destOrd="0" presId="urn:microsoft.com/office/officeart/2005/8/layout/radial2"/>
    <dgm:cxn modelId="{7E92141C-49F8-4850-9BE7-D6CF15DBBC69}" type="presParOf" srcId="{105FAF05-FF81-4329-A73C-93AFE2303393}" destId="{80352098-58EC-4FAB-A9A3-F34CFFCD9D4D}" srcOrd="0" destOrd="0" presId="urn:microsoft.com/office/officeart/2005/8/layout/radial2"/>
    <dgm:cxn modelId="{0526426B-8AC2-4946-ACFF-ED258E2A35C4}" type="presParOf" srcId="{80352098-58EC-4FAB-A9A3-F34CFFCD9D4D}" destId="{B00E8088-6741-4FF3-B961-1DF2A0AF7482}" srcOrd="0" destOrd="0" presId="urn:microsoft.com/office/officeart/2005/8/layout/radial2"/>
    <dgm:cxn modelId="{8C8E3210-679C-42A7-ADF4-8EC86B426C06}" type="presParOf" srcId="{B00E8088-6741-4FF3-B961-1DF2A0AF7482}" destId="{7B3B767E-7C06-4F85-BE79-047D8F4CAE3D}" srcOrd="0" destOrd="0" presId="urn:microsoft.com/office/officeart/2005/8/layout/radial2"/>
    <dgm:cxn modelId="{F2D2C335-A4B9-4605-B89A-70EFC8BBCE01}" type="presParOf" srcId="{B00E8088-6741-4FF3-B961-1DF2A0AF7482}" destId="{E8EAEF8D-43D7-4F22-828C-B13CA3ACD771}" srcOrd="1" destOrd="0" presId="urn:microsoft.com/office/officeart/2005/8/layout/radial2"/>
    <dgm:cxn modelId="{C875CE57-2B33-434F-93E2-69EB383DAAC8}" type="presParOf" srcId="{80352098-58EC-4FAB-A9A3-F34CFFCD9D4D}" destId="{403A6752-506C-4A93-B905-88D1ED1FD1A8}" srcOrd="1" destOrd="0" presId="urn:microsoft.com/office/officeart/2005/8/layout/radial2"/>
    <dgm:cxn modelId="{E3E2F78C-7E8E-44FC-8D20-97CEC514E0DD}" type="presParOf" srcId="{80352098-58EC-4FAB-A9A3-F34CFFCD9D4D}" destId="{8225A9E4-6D52-4B52-A1D6-FF149D76D0B7}" srcOrd="2" destOrd="0" presId="urn:microsoft.com/office/officeart/2005/8/layout/radial2"/>
    <dgm:cxn modelId="{698A2D98-543D-4780-BAB0-47EAE648AD9B}" type="presParOf" srcId="{8225A9E4-6D52-4B52-A1D6-FF149D76D0B7}" destId="{6D275C85-9030-4843-945F-301F413B5308}" srcOrd="0" destOrd="0" presId="urn:microsoft.com/office/officeart/2005/8/layout/radial2"/>
    <dgm:cxn modelId="{3C439014-9487-46D5-9BD6-118A9B294D99}" type="presParOf" srcId="{8225A9E4-6D52-4B52-A1D6-FF149D76D0B7}" destId="{D691CF44-F0D4-4353-A2CD-7B7A79B29BC6}" srcOrd="1" destOrd="0" presId="urn:microsoft.com/office/officeart/2005/8/layout/radial2"/>
    <dgm:cxn modelId="{FD647F51-5952-4F83-90DB-A1C776A6D64A}" type="presParOf" srcId="{80352098-58EC-4FAB-A9A3-F34CFFCD9D4D}" destId="{8AB07346-DC4F-4E74-85F2-542959E067A0}" srcOrd="3" destOrd="0" presId="urn:microsoft.com/office/officeart/2005/8/layout/radial2"/>
    <dgm:cxn modelId="{969403DE-8253-415B-A78B-5ED2ACBC0663}" type="presParOf" srcId="{80352098-58EC-4FAB-A9A3-F34CFFCD9D4D}" destId="{DA2FBA62-222E-46B1-9C23-12E473D3BC03}" srcOrd="4" destOrd="0" presId="urn:microsoft.com/office/officeart/2005/8/layout/radial2"/>
    <dgm:cxn modelId="{95B5A701-D6AE-4D8F-80C6-27C3BE21E85A}" type="presParOf" srcId="{DA2FBA62-222E-46B1-9C23-12E473D3BC03}" destId="{F05C7D81-1E49-4956-BC5D-D471999D4C1A}" srcOrd="0" destOrd="0" presId="urn:microsoft.com/office/officeart/2005/8/layout/radial2"/>
    <dgm:cxn modelId="{53BA121A-2627-4310-844B-FA519283E4D0}" type="presParOf" srcId="{DA2FBA62-222E-46B1-9C23-12E473D3BC03}" destId="{5406215E-1E3E-4CF8-B521-DCD91EB17E6C}" srcOrd="1" destOrd="0" presId="urn:microsoft.com/office/officeart/2005/8/layout/radial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07346-DC4F-4E74-85F2-542959E067A0}">
      <dsp:nvSpPr>
        <dsp:cNvPr id="0" name=""/>
        <dsp:cNvSpPr/>
      </dsp:nvSpPr>
      <dsp:spPr>
        <a:xfrm rot="1369612">
          <a:off x="3285600" y="2679029"/>
          <a:ext cx="683227" cy="52558"/>
        </a:xfrm>
        <a:custGeom>
          <a:avLst/>
          <a:gdLst/>
          <a:ahLst/>
          <a:cxnLst/>
          <a:rect l="0" t="0" r="0" b="0"/>
          <a:pathLst>
            <a:path>
              <a:moveTo>
                <a:pt x="0" y="26279"/>
              </a:moveTo>
              <a:lnTo>
                <a:pt x="683227" y="26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3A6752-506C-4A93-B905-88D1ED1FD1A8}">
      <dsp:nvSpPr>
        <dsp:cNvPr id="0" name=""/>
        <dsp:cNvSpPr/>
      </dsp:nvSpPr>
      <dsp:spPr>
        <a:xfrm rot="20034971">
          <a:off x="3278546" y="1535551"/>
          <a:ext cx="663900" cy="52558"/>
        </a:xfrm>
        <a:custGeom>
          <a:avLst/>
          <a:gdLst/>
          <a:ahLst/>
          <a:cxnLst/>
          <a:rect l="0" t="0" r="0" b="0"/>
          <a:pathLst>
            <a:path>
              <a:moveTo>
                <a:pt x="0" y="26279"/>
              </a:moveTo>
              <a:lnTo>
                <a:pt x="663900" y="26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EAEF8D-43D7-4F22-828C-B13CA3ACD771}">
      <dsp:nvSpPr>
        <dsp:cNvPr id="0" name=""/>
        <dsp:cNvSpPr/>
      </dsp:nvSpPr>
      <dsp:spPr>
        <a:xfrm>
          <a:off x="1005050" y="815646"/>
          <a:ext cx="2714476" cy="2714476"/>
        </a:xfrm>
        <a:prstGeom prst="ellipse">
          <a:avLst/>
        </a:prstGeom>
        <a:solidFill>
          <a:srgbClr val="86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275C85-9030-4843-945F-301F413B5308}">
      <dsp:nvSpPr>
        <dsp:cNvPr id="0" name=""/>
        <dsp:cNvSpPr/>
      </dsp:nvSpPr>
      <dsp:spPr>
        <a:xfrm>
          <a:off x="3818795" y="128370"/>
          <a:ext cx="1781098" cy="1791049"/>
        </a:xfrm>
        <a:prstGeom prst="ellipse">
          <a:avLst/>
        </a:prstGeom>
        <a:solidFill>
          <a:srgbClr val="86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US" sz="1500" b="1" kern="1200" dirty="0"/>
        </a:p>
      </dsp:txBody>
      <dsp:txXfrm>
        <a:off x="4079631" y="390663"/>
        <a:ext cx="1259426" cy="1266463"/>
      </dsp:txXfrm>
    </dsp:sp>
    <dsp:sp modelId="{F05C7D81-1E49-4956-BC5D-D471999D4C1A}">
      <dsp:nvSpPr>
        <dsp:cNvPr id="0" name=""/>
        <dsp:cNvSpPr/>
      </dsp:nvSpPr>
      <dsp:spPr>
        <a:xfrm>
          <a:off x="3859370" y="2336608"/>
          <a:ext cx="1846082" cy="1709875"/>
        </a:xfrm>
        <a:prstGeom prst="ellipse">
          <a:avLst/>
        </a:prstGeom>
        <a:solidFill>
          <a:srgbClr val="86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b="1" kern="1200" dirty="0"/>
        </a:p>
      </dsp:txBody>
      <dsp:txXfrm>
        <a:off x="4129722" y="2587013"/>
        <a:ext cx="1305378" cy="120906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A8310-082D-4826-B9A8-6BF03ED2899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ABBBD-5D25-4550-A1D7-68F0B7E04789}" type="slidenum">
              <a:rPr lang="en-US" smtClean="0"/>
              <a:t>‹#›</a:t>
            </a:fld>
            <a:endParaRPr lang="en-US"/>
          </a:p>
        </p:txBody>
      </p:sp>
    </p:spTree>
    <p:extLst>
      <p:ext uri="{BB962C8B-B14F-4D97-AF65-F5344CB8AC3E}">
        <p14:creationId xmlns:p14="http://schemas.microsoft.com/office/powerpoint/2010/main" val="24035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rchive.ada.gov/doj_hhs_ta/child_welfare_ta.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Imbecil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n.wikipedia.org/wiki/Buck_v._Bell#cite_note-Buck207-1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coming we’ll get started in just a minute. My name is…. I am also a parent with a disability.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8466F-A37B-4704-8368-0FDAE85568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2692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federal Department of Justice and the federal Department of Health and Human Services issued a technical assistance guidance describing how child welfare agencies and courts must protect the rights of parents with disabilities. The DOJ/DHHS TA Guidance requires child welfare and court services to not discriminate against parents with disabilities in any of its services, including in investigations, provision of parent training or other services, and important decisions, such as decisions to remove a child from the home or allow for visitation. The DOJ/DHHS TA Guidance requires child welfare agencies and courts to treat parents with disabilities on an individualized basis and make decisions on individualized assessments, rather than generalizations or stereotypes. In addition, services provided must allow for full and equal opportunity for parents with disabilities to participate in child welfare services, and might require the provision of different benefits and services, adapted services, or auxiliary aids. </a:t>
            </a:r>
            <a:r>
              <a:rPr lang="en-US" u="sng" dirty="0">
                <a:hlinkClick r:id="rId3"/>
              </a:rPr>
              <a:t>https://archive.ada.gov/doj_hhs_ta/child_welfare_ta.html</a:t>
            </a: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defTabSz="891357">
              <a:defRPr/>
            </a:pPr>
            <a:fld id="{F4902633-5228-4869-BF33-6FBECFCE3CC3}" type="slidenum">
              <a:rPr lang="en-US">
                <a:solidFill>
                  <a:prstClr val="black"/>
                </a:solidFill>
                <a:latin typeface="Calibri" panose="020F0502020204030204"/>
              </a:rPr>
              <a:pPr defTabSz="89135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947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02633-5228-4869-BF33-6FBECFCE3CC3}" type="slidenum">
              <a:rPr lang="en-US" smtClean="0"/>
              <a:t>14</a:t>
            </a:fld>
            <a:endParaRPr lang="en-US"/>
          </a:p>
        </p:txBody>
      </p:sp>
    </p:spTree>
    <p:extLst>
      <p:ext uri="{BB962C8B-B14F-4D97-AF65-F5344CB8AC3E}">
        <p14:creationId xmlns:p14="http://schemas.microsoft.com/office/powerpoint/2010/main" val="274075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eight core concepts and frameworks that can help social service workers provide support for parents with disabilities. Understanding these concepts and frameworks can help ensure that parents with disabilities and their families have the best possible outcome</a:t>
            </a:r>
          </a:p>
        </p:txBody>
      </p:sp>
      <p:sp>
        <p:nvSpPr>
          <p:cNvPr id="4" name="Slide Number Placeholder 3"/>
          <p:cNvSpPr>
            <a:spLocks noGrp="1"/>
          </p:cNvSpPr>
          <p:nvPr>
            <p:ph type="sldNum" sz="quarter" idx="5"/>
          </p:nvPr>
        </p:nvSpPr>
        <p:spPr/>
        <p:txBody>
          <a:bodyPr/>
          <a:lstStyle/>
          <a:p>
            <a:fld id="{F4902633-5228-4869-BF33-6FBECFCE3CC3}" type="slidenum">
              <a:rPr lang="en-US" smtClean="0"/>
              <a:t>15</a:t>
            </a:fld>
            <a:endParaRPr lang="en-US"/>
          </a:p>
        </p:txBody>
      </p:sp>
    </p:spTree>
    <p:extLst>
      <p:ext uri="{BB962C8B-B14F-4D97-AF65-F5344CB8AC3E}">
        <p14:creationId xmlns:p14="http://schemas.microsoft.com/office/powerpoint/2010/main" val="186845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11fbac5bda_2_3552:notes"/>
          <p:cNvSpPr>
            <a:spLocks noGrp="1" noRot="1" noChangeAspect="1"/>
          </p:cNvSpPr>
          <p:nvPr>
            <p:ph type="sldImg" idx="2"/>
          </p:nvPr>
        </p:nvSpPr>
        <p:spPr>
          <a:xfrm>
            <a:off x="347663" y="669925"/>
            <a:ext cx="5962650" cy="3354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g111fbac5bda_2_3552:notes"/>
          <p:cNvSpPr txBox="1">
            <a:spLocks noGrp="1"/>
          </p:cNvSpPr>
          <p:nvPr>
            <p:ph type="body" idx="1"/>
          </p:nvPr>
        </p:nvSpPr>
        <p:spPr>
          <a:xfrm>
            <a:off x="665857" y="4247167"/>
            <a:ext cx="5326856" cy="4023632"/>
          </a:xfrm>
          <a:prstGeom prst="rect">
            <a:avLst/>
          </a:prstGeom>
          <a:noFill/>
          <a:ln>
            <a:noFill/>
          </a:ln>
        </p:spPr>
        <p:txBody>
          <a:bodyPr spcFirstLastPara="1" wrap="square" lIns="89121" tIns="89121" rIns="89121" bIns="89121" anchor="t" anchorCtr="0">
            <a:noAutofit/>
          </a:bodyPr>
          <a:lstStyle/>
          <a:p>
            <a:pPr>
              <a:buClr>
                <a:schemeClr val="dk1"/>
              </a:buClr>
              <a:buSzPts val="1100"/>
            </a:pPr>
            <a:r>
              <a:rPr lang="en" u="sng">
                <a:solidFill>
                  <a:srgbClr val="8C1D40"/>
                </a:solidFill>
                <a:hlinkClick r:id="" action="ppaction://noaction">
                  <a:extLst>
                    <a:ext uri="{A12FA001-AC4F-418D-AE19-62706E023703}">
                      <ahyp:hlinkClr xmlns:ahyp="http://schemas.microsoft.com/office/drawing/2018/hyperlinkcolor" val="tx"/>
                    </a:ext>
                  </a:extLst>
                </a:hlinkClick>
              </a:rPr>
              <a:t>Find additional icons for this slide</a:t>
            </a:r>
            <a:endParaRPr/>
          </a:p>
        </p:txBody>
      </p:sp>
    </p:spTree>
    <p:extLst>
      <p:ext uri="{BB962C8B-B14F-4D97-AF65-F5344CB8AC3E}">
        <p14:creationId xmlns:p14="http://schemas.microsoft.com/office/powerpoint/2010/main" val="278636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40448" y="4518204"/>
            <a:ext cx="6485941" cy="4584643"/>
          </a:xfrm>
        </p:spPr>
        <p:txBody>
          <a:bodyPr>
            <a:noAutofit/>
          </a:bodyPr>
          <a:lstStyle/>
          <a:p>
            <a:r>
              <a:rPr lang="en-US" sz="1000" dirty="0"/>
              <a:t>Parental supports are personal supports or technologies that can assist parents in raising their children. Nearly all parents use formal or informal supports for parenting their children, such as sending their children to daycare while they work or having relatives assist them with their children. Parents with disabilities might need some different kinds of assistance, such as in-home parent training, parenting assistance, or safety planning. Some might need technologies to assist with parenting, such as phone applications that assist with parenting tasks, adaptive baby carriers or strollers, or an adaptive baby monitor. The concept of supported parenting, which focuses on parenting with parental supports, differs from the conventional child protection approach that expects parents to parent their child independently. When assessing parents with disabilities, it is important to evaluate how parents can effectively parent with appropriate parental supports. </a:t>
            </a:r>
          </a:p>
          <a:p>
            <a:br>
              <a:rPr lang="en-US" sz="1000" dirty="0"/>
            </a:br>
            <a:endParaRPr lang="en-US" sz="1000" dirty="0"/>
          </a:p>
          <a:p>
            <a:pPr>
              <a:defRPr/>
            </a:pPr>
            <a:r>
              <a:rPr lang="en-US" sz="1000" dirty="0"/>
              <a:t>Parental supports for parenting activities for persons with intellectual and developmental disabilities</a:t>
            </a:r>
          </a:p>
          <a:p>
            <a:pPr>
              <a:defRPr/>
            </a:pPr>
            <a:r>
              <a:rPr lang="en-US" sz="1000" dirty="0"/>
              <a:t>can be defined similarly to the general notion of supports developed by AAIDD. As supports</a:t>
            </a:r>
          </a:p>
          <a:p>
            <a:pPr>
              <a:defRPr/>
            </a:pPr>
            <a:r>
              <a:rPr lang="en-US" sz="1000" dirty="0"/>
              <a:t>in general for this population are </a:t>
            </a:r>
            <a:r>
              <a:rPr lang="en-US" sz="1000" dirty="0" err="1"/>
              <a:t>thougtt</a:t>
            </a:r>
            <a:r>
              <a:rPr lang="en-US" sz="1000" dirty="0"/>
              <a:t> to be technologies or personal supports that enhance</a:t>
            </a:r>
          </a:p>
          <a:p>
            <a:pPr>
              <a:defRPr/>
            </a:pPr>
            <a:r>
              <a:rPr lang="en-US" sz="1000" dirty="0"/>
              <a:t>individual functioning (</a:t>
            </a:r>
            <a:r>
              <a:rPr lang="en-US" sz="1000" dirty="0" err="1"/>
              <a:t>Schalock</a:t>
            </a:r>
            <a:r>
              <a:rPr lang="en-US" sz="1000" dirty="0"/>
              <a:t> et al., 2010), parental supports are simply technologies or personal</a:t>
            </a:r>
          </a:p>
          <a:p>
            <a:pPr>
              <a:defRPr/>
            </a:pPr>
            <a:r>
              <a:rPr lang="en-US" sz="1000" dirty="0"/>
              <a:t>supports that enhance family functioning in families headed by a parent or guardian with a</a:t>
            </a:r>
          </a:p>
          <a:p>
            <a:pPr>
              <a:defRPr/>
            </a:pPr>
            <a:r>
              <a:rPr lang="en-US" sz="1000" dirty="0"/>
              <a:t>disability. </a:t>
            </a:r>
          </a:p>
          <a:p>
            <a:pPr>
              <a:defRPr/>
            </a:pPr>
            <a:endParaRPr lang="en-US" sz="1000" dirty="0"/>
          </a:p>
          <a:p>
            <a:pPr>
              <a:defRPr/>
            </a:pPr>
            <a:r>
              <a:rPr lang="en-US" sz="1000" dirty="0"/>
              <a:t>Technology can include any adaptive equipment that that may assist an individual in parenting, such as adaptive cribs or child care equipment, cooking/feeding equipment, or a smart phone or personal digital assistant that presents</a:t>
            </a:r>
          </a:p>
          <a:p>
            <a:pPr>
              <a:defRPr/>
            </a:pPr>
            <a:r>
              <a:rPr lang="en-US" sz="1000" dirty="0"/>
              <a:t>step-by-step guidelines for parenting activities.</a:t>
            </a:r>
          </a:p>
          <a:p>
            <a:pPr>
              <a:defRPr/>
            </a:pPr>
            <a:endParaRPr lang="en-US" sz="1000" dirty="0"/>
          </a:p>
          <a:p>
            <a:pPr>
              <a:defRPr/>
            </a:pPr>
            <a:r>
              <a:rPr lang="en-US" sz="1000" dirty="0"/>
              <a:t>Personal supports include any support designed to assist parents or guardians with a disability to compensate for those aspects of their disability that affect their ability to care for their child or children and will enable them to fulfill their parenting responsibilities. These types of personal supports could include day care services, respite care, a </a:t>
            </a:r>
            <a:r>
              <a:rPr lang="en-US" sz="1000" dirty="0" err="1"/>
              <a:t>coparent</a:t>
            </a:r>
            <a:r>
              <a:rPr lang="en-US" sz="1000" dirty="0"/>
              <a:t> or parent mentor, in-home parenting training, money management assistance, homework tutoring, housekeeping, safety planning, or even </a:t>
            </a:r>
            <a:r>
              <a:rPr lang="en-US" sz="1000" dirty="0" err="1"/>
              <a:t>longterm</a:t>
            </a:r>
            <a:r>
              <a:rPr lang="en-US" sz="1000" dirty="0"/>
              <a:t> family foster care. Similar to the general notion that supports help individuals with disabilities fill</a:t>
            </a:r>
          </a:p>
          <a:p>
            <a:pPr>
              <a:defRPr/>
            </a:pPr>
            <a:r>
              <a:rPr lang="en-US" sz="1000" dirty="0"/>
              <a:t>the gaps between their own competencies and environmental </a:t>
            </a:r>
            <a:r>
              <a:rPr lang="fr-FR" sz="1000" dirty="0" err="1"/>
              <a:t>demands</a:t>
            </a:r>
            <a:r>
              <a:rPr lang="fr-FR" sz="1000" dirty="0"/>
              <a:t> (</a:t>
            </a:r>
            <a:r>
              <a:rPr lang="fr-FR" sz="1000" dirty="0" err="1"/>
              <a:t>Schalock</a:t>
            </a:r>
            <a:r>
              <a:rPr lang="fr-FR" sz="1000" dirty="0"/>
              <a:t> et al., 2010), parental</a:t>
            </a:r>
          </a:p>
          <a:p>
            <a:pPr>
              <a:defRPr/>
            </a:pPr>
            <a:r>
              <a:rPr lang="en-US" sz="1000" dirty="0"/>
              <a:t>supports are designed to help individuals with disabilities fill their gaps in parenting competencies</a:t>
            </a:r>
          </a:p>
          <a:p>
            <a:pPr>
              <a:defRPr/>
            </a:pPr>
            <a:r>
              <a:rPr lang="en-US" sz="1000" dirty="0"/>
              <a:t>and environmental demands related to parenting.</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65426" indent="-294393" eaLnBrk="0" hangingPunct="0">
              <a:defRPr>
                <a:solidFill>
                  <a:schemeClr val="tx1"/>
                </a:solidFill>
                <a:latin typeface="Arial" pitchFamily="34" charset="0"/>
              </a:defRPr>
            </a:lvl2pPr>
            <a:lvl3pPr marL="1177578" indent="-235516" eaLnBrk="0" hangingPunct="0">
              <a:defRPr>
                <a:solidFill>
                  <a:schemeClr val="tx1"/>
                </a:solidFill>
                <a:latin typeface="Arial" pitchFamily="34" charset="0"/>
              </a:defRPr>
            </a:lvl3pPr>
            <a:lvl4pPr marL="1648608" indent="-235516" eaLnBrk="0" hangingPunct="0">
              <a:defRPr>
                <a:solidFill>
                  <a:schemeClr val="tx1"/>
                </a:solidFill>
                <a:latin typeface="Arial" pitchFamily="34" charset="0"/>
              </a:defRPr>
            </a:lvl4pPr>
            <a:lvl5pPr marL="2119641" indent="-235516" eaLnBrk="0" hangingPunct="0">
              <a:defRPr>
                <a:solidFill>
                  <a:schemeClr val="tx1"/>
                </a:solidFill>
                <a:latin typeface="Arial" pitchFamily="34" charset="0"/>
              </a:defRPr>
            </a:lvl5pPr>
            <a:lvl6pPr marL="2590671" indent="-235516" eaLnBrk="0" fontAlgn="base" hangingPunct="0">
              <a:spcBef>
                <a:spcPct val="0"/>
              </a:spcBef>
              <a:spcAft>
                <a:spcPct val="0"/>
              </a:spcAft>
              <a:defRPr>
                <a:solidFill>
                  <a:schemeClr val="tx1"/>
                </a:solidFill>
                <a:latin typeface="Arial" pitchFamily="34" charset="0"/>
              </a:defRPr>
            </a:lvl6pPr>
            <a:lvl7pPr marL="3061702" indent="-235516" eaLnBrk="0" fontAlgn="base" hangingPunct="0">
              <a:spcBef>
                <a:spcPct val="0"/>
              </a:spcBef>
              <a:spcAft>
                <a:spcPct val="0"/>
              </a:spcAft>
              <a:defRPr>
                <a:solidFill>
                  <a:schemeClr val="tx1"/>
                </a:solidFill>
                <a:latin typeface="Arial" pitchFamily="34" charset="0"/>
              </a:defRPr>
            </a:lvl7pPr>
            <a:lvl8pPr marL="3532735" indent="-235516" eaLnBrk="0" fontAlgn="base" hangingPunct="0">
              <a:spcBef>
                <a:spcPct val="0"/>
              </a:spcBef>
              <a:spcAft>
                <a:spcPct val="0"/>
              </a:spcAft>
              <a:defRPr>
                <a:solidFill>
                  <a:schemeClr val="tx1"/>
                </a:solidFill>
                <a:latin typeface="Arial" pitchFamily="34" charset="0"/>
              </a:defRPr>
            </a:lvl8pPr>
            <a:lvl9pPr marL="4003766" indent="-235516" eaLnBrk="0" fontAlgn="base" hangingPunct="0">
              <a:spcBef>
                <a:spcPct val="0"/>
              </a:spcBef>
              <a:spcAft>
                <a:spcPct val="0"/>
              </a:spcAft>
              <a:defRPr>
                <a:solidFill>
                  <a:schemeClr val="tx1"/>
                </a:solidFill>
                <a:latin typeface="Arial" pitchFamily="34" charset="0"/>
              </a:defRPr>
            </a:lvl9pPr>
          </a:lstStyle>
          <a:p>
            <a:pPr eaLnBrk="1" hangingPunct="1"/>
            <a:fld id="{7D4E521A-678E-438C-A15B-B20FC4DAD766}" type="slidenum">
              <a:rPr lang="en-US" smtClean="0"/>
              <a:pPr eaLnBrk="1" hangingPunct="1"/>
              <a:t>17</a:t>
            </a:fld>
            <a:endParaRPr lang="en-US"/>
          </a:p>
        </p:txBody>
      </p:sp>
    </p:spTree>
    <p:extLst>
      <p:ext uri="{BB962C8B-B14F-4D97-AF65-F5344CB8AC3E}">
        <p14:creationId xmlns:p14="http://schemas.microsoft.com/office/powerpoint/2010/main" val="291766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11fbac5bda_2_3526:notes"/>
          <p:cNvSpPr>
            <a:spLocks noGrp="1" noRot="1" noChangeAspect="1"/>
          </p:cNvSpPr>
          <p:nvPr>
            <p:ph type="sldImg" idx="2"/>
          </p:nvPr>
        </p:nvSpPr>
        <p:spPr>
          <a:xfrm>
            <a:off x="347663" y="669925"/>
            <a:ext cx="5962650" cy="3354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8" name="Google Shape;1598;g111fbac5bda_2_3526:notes"/>
          <p:cNvSpPr txBox="1">
            <a:spLocks noGrp="1"/>
          </p:cNvSpPr>
          <p:nvPr>
            <p:ph type="body" idx="1"/>
          </p:nvPr>
        </p:nvSpPr>
        <p:spPr>
          <a:xfrm>
            <a:off x="154134" y="4247167"/>
            <a:ext cx="6424287" cy="4327888"/>
          </a:xfrm>
          <a:prstGeom prst="rect">
            <a:avLst/>
          </a:prstGeom>
          <a:noFill/>
          <a:ln>
            <a:noFill/>
          </a:ln>
        </p:spPr>
        <p:txBody>
          <a:bodyPr spcFirstLastPara="1" wrap="square" lIns="89121" tIns="89121" rIns="89121" bIns="89121" anchor="t" anchorCtr="0">
            <a:noAutofit/>
          </a:bodyPr>
          <a:lstStyle/>
          <a:p>
            <a:r>
              <a:rPr lang="en-US" sz="1000" b="1" dirty="0"/>
              <a:t>Parental Risk Factors Do Not Cause Child Endangerment. </a:t>
            </a:r>
            <a:r>
              <a:rPr lang="en-US" sz="1000" dirty="0"/>
              <a:t>There are numerous risk factors that have been associated with child abuse and neglect. But, risk factors are not deterministic. Risk factors are simply statistical associations. Risk factors cannot predict when an individual parent will endanger their child. For example, parents who are young, parents with low levels of education, or parents who experienced abuse as a child are more likely to abuse or neglect their children. While being a young parent is a risk factor for child abuse or neglect, most young parents do not abuse or neglect their children. For young parents who do abuse or neglect their children, their age is not directly causing the abuse or neglect. This is the same for parents with disabilities. While parents with some types of disabilities might be at a higher risk for child abuse or neglect, most parents with disabilities do not abuse or neglect their children. In fact, for parents with disabilities, other risk factors than their disability are more highly associated with their likelihood to abuse or neglect their children, such as educational levels, their own experiences of abuse or neglect, or poverty.</a:t>
            </a:r>
          </a:p>
          <a:p>
            <a:endParaRPr lang="en-US" sz="1000" dirty="0"/>
          </a:p>
          <a:p>
            <a:r>
              <a:rPr lang="en-US" sz="1000" b="1" dirty="0"/>
              <a:t>Good Enough Parenting Standard. </a:t>
            </a:r>
            <a:r>
              <a:rPr lang="en-US" sz="1000" dirty="0"/>
              <a:t>While most parents want to be great parents and want the best for their children, there are no perfect parents. When child protection agencies assess parenting capacity, they do not assess whether a parent is a perfect parent, rather they assess whether they are a </a:t>
            </a:r>
            <a:r>
              <a:rPr lang="en-US" sz="1000" i="1" dirty="0"/>
              <a:t>good enough</a:t>
            </a:r>
            <a:r>
              <a:rPr lang="en-US" sz="1000" dirty="0"/>
              <a:t> parent. A good enough parent can meet their child’s basic needs and keep them safe. This concept of the “good enough parent” was originally developed by Donald Winnicott, a British psychiatrist, in the 1950s, when he found that children actually benefit when their parents are not perfect. When working with parents with disabilities, it is important to use the same good enough parenting standard as is used with other parents, rather than holding them to a higher standard. In addition, when parents with disabilities are assessed as to their parenting capacity, they should be able to demonstrate how they can be good enough parents with appropriate support.</a:t>
            </a:r>
          </a:p>
          <a:p>
            <a:endParaRPr lang="en-US" sz="1000" dirty="0"/>
          </a:p>
          <a:p>
            <a:r>
              <a:rPr lang="en-US" sz="1000" b="1" dirty="0"/>
              <a:t>Presumption of Unfitness Bias. </a:t>
            </a:r>
            <a:r>
              <a:rPr lang="en-US" sz="1000" dirty="0"/>
              <a:t>There are widespread biases against parents with disabilities about their unfitness to parent. The nature of this bias varies based on the type of disability. There is no evidence that parents with any type of disability are unable to parent because of their disability. This bias can lead to parents with disabilities being dissuaded from becoming parents, referred more often to child protection social service providers, assessed as unfit to parent based on their disability rather than their ability to parent, and losing their children more often in child protection and child custody proceedings.</a:t>
            </a:r>
          </a:p>
          <a:p>
            <a:br>
              <a:rPr lang="en-US" sz="1000" dirty="0"/>
            </a:br>
            <a:endParaRPr sz="1000" dirty="0"/>
          </a:p>
        </p:txBody>
      </p:sp>
    </p:spTree>
    <p:extLst>
      <p:ext uri="{BB962C8B-B14F-4D97-AF65-F5344CB8AC3E}">
        <p14:creationId xmlns:p14="http://schemas.microsoft.com/office/powerpoint/2010/main" val="371157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CB801-A6B6-47A3-B6BE-9E0D30DA33FA}" type="slidenum">
              <a:rPr lang="en-US" smtClean="0"/>
              <a:t>19</a:t>
            </a:fld>
            <a:endParaRPr lang="en-US"/>
          </a:p>
        </p:txBody>
      </p:sp>
    </p:spTree>
    <p:extLst>
      <p:ext uri="{BB962C8B-B14F-4D97-AF65-F5344CB8AC3E}">
        <p14:creationId xmlns:p14="http://schemas.microsoft.com/office/powerpoint/2010/main" val="2879601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46FE8-E8E8-8596-028A-ABE9E79D7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679A7-A08B-6CB0-9C7E-9CF6187C1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A0F43-00DF-94B2-83B6-5CEC162BA4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2301E7-6550-FF4D-0779-B923200BEE58}"/>
              </a:ext>
            </a:extLst>
          </p:cNvPr>
          <p:cNvSpPr>
            <a:spLocks noGrp="1"/>
          </p:cNvSpPr>
          <p:nvPr>
            <p:ph type="sldNum" sz="quarter" idx="10"/>
          </p:nvPr>
        </p:nvSpPr>
        <p:spPr/>
        <p:txBody>
          <a:bodyPr/>
          <a:lstStyle/>
          <a:p>
            <a:fld id="{4FCCB801-A6B6-47A3-B6BE-9E0D30DA33FA}" type="slidenum">
              <a:rPr lang="en-US" smtClean="0"/>
              <a:t>20</a:t>
            </a:fld>
            <a:endParaRPr lang="en-US"/>
          </a:p>
        </p:txBody>
      </p:sp>
    </p:spTree>
    <p:extLst>
      <p:ext uri="{BB962C8B-B14F-4D97-AF65-F5344CB8AC3E}">
        <p14:creationId xmlns:p14="http://schemas.microsoft.com/office/powerpoint/2010/main" val="1723382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111fbac5bda_2_3644:notes"/>
          <p:cNvSpPr>
            <a:spLocks noGrp="1" noRot="1" noChangeAspect="1"/>
          </p:cNvSpPr>
          <p:nvPr>
            <p:ph type="sldImg" idx="2"/>
          </p:nvPr>
        </p:nvSpPr>
        <p:spPr>
          <a:xfrm>
            <a:off x="347663" y="669925"/>
            <a:ext cx="5962650" cy="3354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2" name="Google Shape;2692;g111fbac5bda_2_3644:notes"/>
          <p:cNvSpPr txBox="1">
            <a:spLocks noGrp="1"/>
          </p:cNvSpPr>
          <p:nvPr>
            <p:ph type="body" idx="1"/>
          </p:nvPr>
        </p:nvSpPr>
        <p:spPr>
          <a:xfrm>
            <a:off x="665857" y="4247167"/>
            <a:ext cx="5326856" cy="4023632"/>
          </a:xfrm>
          <a:prstGeom prst="rect">
            <a:avLst/>
          </a:prstGeom>
          <a:noFill/>
          <a:ln>
            <a:noFill/>
          </a:ln>
        </p:spPr>
        <p:txBody>
          <a:bodyPr spcFirstLastPara="1" wrap="square" lIns="89121" tIns="89121" rIns="89121" bIns="89121" anchor="t" anchorCtr="0">
            <a:noAutofit/>
          </a:bodyPr>
          <a:lstStyle/>
          <a:p>
            <a:pPr>
              <a:buClr>
                <a:schemeClr val="dk1"/>
              </a:buClr>
              <a:buSzPts val="1100"/>
            </a:pPr>
            <a:r>
              <a:rPr lang="en" u="sng" dirty="0">
                <a:solidFill>
                  <a:srgbClr val="8C1D40"/>
                </a:solidFill>
                <a:hlinkClick r:id="" action="ppaction://noaction">
                  <a:extLst>
                    <a:ext uri="{A12FA001-AC4F-418D-AE19-62706E023703}">
                      <ahyp:hlinkClr xmlns:ahyp="http://schemas.microsoft.com/office/drawing/2018/hyperlinkcolor" val="tx"/>
                    </a:ext>
                  </a:extLst>
                </a:hlinkClick>
              </a:rPr>
              <a:t>Find additional images to use for this slide</a:t>
            </a:r>
            <a:endParaRPr dirty="0">
              <a:solidFill>
                <a:srgbClr val="8C1D40"/>
              </a:solidFill>
            </a:endParaRPr>
          </a:p>
          <a:p>
            <a:pPr>
              <a:buSzPts val="1400"/>
            </a:pPr>
            <a:endParaRPr lang="en-US" dirty="0"/>
          </a:p>
          <a:p>
            <a:pPr>
              <a:buSzPts val="1400"/>
            </a:pPr>
            <a:endParaRPr lang="en-US" dirty="0"/>
          </a:p>
          <a:p>
            <a:pPr>
              <a:buSzPts val="1400"/>
            </a:pPr>
            <a:r>
              <a:rPr lang="en-US" dirty="0"/>
              <a:t>Here – just read the paper….</a:t>
            </a:r>
            <a:endParaRPr dirty="0"/>
          </a:p>
        </p:txBody>
      </p:sp>
    </p:spTree>
    <p:extLst>
      <p:ext uri="{BB962C8B-B14F-4D97-AF65-F5344CB8AC3E}">
        <p14:creationId xmlns:p14="http://schemas.microsoft.com/office/powerpoint/2010/main" val="343129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111fbac5bda_2_3644:notes"/>
          <p:cNvSpPr>
            <a:spLocks noGrp="1" noRot="1" noChangeAspect="1"/>
          </p:cNvSpPr>
          <p:nvPr>
            <p:ph type="sldImg" idx="2"/>
          </p:nvPr>
        </p:nvSpPr>
        <p:spPr>
          <a:xfrm>
            <a:off x="347663" y="669925"/>
            <a:ext cx="5962650" cy="3354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2" name="Google Shape;2692;g111fbac5bda_2_3644:notes"/>
          <p:cNvSpPr txBox="1">
            <a:spLocks noGrp="1"/>
          </p:cNvSpPr>
          <p:nvPr>
            <p:ph type="body" idx="1"/>
          </p:nvPr>
        </p:nvSpPr>
        <p:spPr>
          <a:xfrm>
            <a:off x="665857" y="4247167"/>
            <a:ext cx="5326856" cy="4023632"/>
          </a:xfrm>
          <a:prstGeom prst="rect">
            <a:avLst/>
          </a:prstGeom>
          <a:noFill/>
          <a:ln>
            <a:noFill/>
          </a:ln>
        </p:spPr>
        <p:txBody>
          <a:bodyPr spcFirstLastPara="1" wrap="square" lIns="89121" tIns="89121" rIns="89121" bIns="89121" anchor="t" anchorCtr="0">
            <a:noAutofit/>
          </a:bodyPr>
          <a:lstStyle/>
          <a:p>
            <a:pPr>
              <a:buClr>
                <a:schemeClr val="dk1"/>
              </a:buClr>
              <a:buSzPts val="1100"/>
            </a:pPr>
            <a:r>
              <a:rPr lang="en" u="sng" dirty="0">
                <a:solidFill>
                  <a:srgbClr val="8C1D40"/>
                </a:solidFill>
                <a:hlinkClick r:id="" action="ppaction://noaction">
                  <a:extLst>
                    <a:ext uri="{A12FA001-AC4F-418D-AE19-62706E023703}">
                      <ahyp:hlinkClr xmlns:ahyp="http://schemas.microsoft.com/office/drawing/2018/hyperlinkcolor" val="tx"/>
                    </a:ext>
                  </a:extLst>
                </a:hlinkClick>
              </a:rPr>
              <a:t>Find additional images to use for this slide</a:t>
            </a:r>
            <a:endParaRPr dirty="0">
              <a:solidFill>
                <a:srgbClr val="8C1D40"/>
              </a:solidFill>
            </a:endParaRPr>
          </a:p>
          <a:p>
            <a:pPr>
              <a:buSzPts val="1400"/>
            </a:pPr>
            <a:endParaRPr lang="en-US" dirty="0"/>
          </a:p>
          <a:p>
            <a:pPr>
              <a:buSzPts val="1400"/>
            </a:pPr>
            <a:endParaRPr lang="en-US" dirty="0"/>
          </a:p>
          <a:p>
            <a:pPr>
              <a:buSzPts val="1400"/>
            </a:pPr>
            <a:r>
              <a:rPr lang="en-US" dirty="0"/>
              <a:t>Here – just read the paper….</a:t>
            </a:r>
            <a:endParaRPr dirty="0"/>
          </a:p>
        </p:txBody>
      </p:sp>
    </p:spTree>
    <p:extLst>
      <p:ext uri="{BB962C8B-B14F-4D97-AF65-F5344CB8AC3E}">
        <p14:creationId xmlns:p14="http://schemas.microsoft.com/office/powerpoint/2010/main" val="250849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Th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02633-5228-4869-BF33-6FBECFCE3CC3}" type="slidenum">
              <a:rPr lang="en-US" smtClean="0"/>
              <a:t>23</a:t>
            </a:fld>
            <a:endParaRPr lang="en-US"/>
          </a:p>
        </p:txBody>
      </p:sp>
    </p:spTree>
    <p:extLst>
      <p:ext uri="{BB962C8B-B14F-4D97-AF65-F5344CB8AC3E}">
        <p14:creationId xmlns:p14="http://schemas.microsoft.com/office/powerpoint/2010/main" val="648255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681088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I can't answer all of your questions, I'm interested in what types of questions Lena's story brings up for you as we think about this challenge-the involvement of CPS in the lives of parents with disabilities.</a:t>
            </a:r>
          </a:p>
          <a:p>
            <a:endParaRPr lang="en-US"/>
          </a:p>
          <a:p>
            <a:r>
              <a:rPr lang="en-US"/>
              <a:t>Here are some questions her case brings up for me:</a:t>
            </a:r>
          </a:p>
          <a:p>
            <a:endParaRPr lang="en-US"/>
          </a:p>
          <a:p>
            <a:r>
              <a:rPr lang="en-US"/>
              <a:t>-There are a few standards that reports of child neglect or abuse are supposed to meet to be passed on to the next stage and actually investigated. How did the report about Lena ever advance to be investigated when her child was not in the home at the time the nurse (who reported) was present?  It was impossible for the nurse to have observed any type of parenting. There were not reports of an unsafe environment. It seems this case-and many like it-was entirely based on assumptions about whether or not or how a disabled parent can, cannot, or should not parent?</a:t>
            </a:r>
          </a:p>
          <a:p>
            <a:endParaRPr lang="en-US"/>
          </a:p>
          <a:p>
            <a:endParaRPr lang="en-US"/>
          </a:p>
          <a:p>
            <a:r>
              <a:rPr lang="en-US"/>
              <a:t>-Lena's case taught us about how difficult it is to clarify our rights once CPS is involved. We had to check with multiple people to find out whether we could record, she could have an advocate present, what she could refuse, etc.</a:t>
            </a:r>
          </a:p>
          <a:p>
            <a:endParaRPr lang="en-US"/>
          </a:p>
          <a:p>
            <a:r>
              <a:rPr lang="en-US"/>
              <a:t>-It felt like coercion at times that it was suggested as long as Lena agreed not to be alone with her child, then all parties would be in agreement.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-bipartisan reform effort has increased awareness of parental rights because many advocates have pointed out that the difficulty in finding clarity about what rights you have is intentional.</a:t>
            </a:r>
          </a:p>
          <a:p>
            <a:endParaRPr lang="en-US"/>
          </a:p>
          <a:p>
            <a:r>
              <a:rPr lang="en-US"/>
              <a:t>-An example is in implied consent. So if I'm a CPS worker and I come to your home, knock and say, "Hi. I'm from Child Protective Services. We've had a complaint and I need to come in......"</a:t>
            </a:r>
          </a:p>
          <a:p>
            <a:r>
              <a:rPr lang="en-US"/>
              <a:t>You say, "Uhhh ok....."</a:t>
            </a:r>
          </a:p>
          <a:p>
            <a:r>
              <a:rPr lang="en-US"/>
              <a:t>The system views this as consent but it is not informed as that person likely doesn't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interesting to explore discussions around supporting parents involved in CPS to know their rights. Many parents who receive a CPS complaint feel such deep fear and shame that they don't know what to do or who to tell. Increasingly, advocates are joining to call out these systemic injustices-some call the system itself not "child protective" but "family policing". To understand how the system has been able to perpetuate so much injustice we have to understand how most think of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myths together are used to justify systemic practices.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myths together are used to justify systemic practices.</a:t>
            </a:r>
          </a:p>
          <a:p>
            <a:endParaRPr lang="en-US"/>
          </a:p>
          <a:p>
            <a:endParaRPr lang="en-US"/>
          </a:p>
          <a:p>
            <a:r>
              <a:rPr lang="en-US"/>
              <a:t>I'd also add to this list that curiosity of a case worker should be identified as distinct from what they ask as part of a standardized evaluation. The case worker who interviewed Lena started several questions with, "And I ask this just because I'm curious...." This is not acceptable. Someone's curiosity about a person's disability does not merit garnering more information than typical from an evaluation that can be used against that person.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08a78ba21a_0_223:notes"/>
          <p:cNvSpPr>
            <a:spLocks noGrp="1" noRot="1" noChangeAspect="1"/>
          </p:cNvSpPr>
          <p:nvPr>
            <p:ph type="sldImg" idx="2"/>
          </p:nvPr>
        </p:nvSpPr>
        <p:spPr>
          <a:xfrm>
            <a:off x="501650" y="739775"/>
            <a:ext cx="6570663" cy="36972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08a78ba21a_0_223:notes"/>
          <p:cNvSpPr txBox="1">
            <a:spLocks noGrp="1"/>
          </p:cNvSpPr>
          <p:nvPr>
            <p:ph type="body" idx="1"/>
          </p:nvPr>
        </p:nvSpPr>
        <p:spPr>
          <a:xfrm>
            <a:off x="757597" y="4682503"/>
            <a:ext cx="6060779" cy="4436054"/>
          </a:xfrm>
          <a:prstGeom prst="rect">
            <a:avLst/>
          </a:prstGeom>
        </p:spPr>
        <p:txBody>
          <a:bodyPr spcFirstLastPara="1" wrap="square" lIns="99573" tIns="99573" rIns="99573" bIns="99573"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217a04489_2_237:notes"/>
          <p:cNvSpPr>
            <a:spLocks noGrp="1" noRot="1" noChangeAspect="1"/>
          </p:cNvSpPr>
          <p:nvPr>
            <p:ph type="sldImg" idx="2"/>
          </p:nvPr>
        </p:nvSpPr>
        <p:spPr>
          <a:xfrm>
            <a:off x="466725" y="723900"/>
            <a:ext cx="6423025" cy="3613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b217a04489_2_237:notes"/>
          <p:cNvSpPr txBox="1">
            <a:spLocks noGrp="1"/>
          </p:cNvSpPr>
          <p:nvPr>
            <p:ph type="body" idx="1"/>
          </p:nvPr>
        </p:nvSpPr>
        <p:spPr>
          <a:xfrm>
            <a:off x="735569" y="4578758"/>
            <a:ext cx="5884532" cy="4337769"/>
          </a:xfrm>
          <a:prstGeom prst="rect">
            <a:avLst/>
          </a:prstGeom>
          <a:noFill/>
          <a:ln>
            <a:noFill/>
          </a:ln>
        </p:spPr>
        <p:txBody>
          <a:bodyPr spcFirstLastPara="1" wrap="square" lIns="97069" tIns="97069" rIns="97069" bIns="97069" anchor="t" anchorCtr="0">
            <a:noAutofit/>
          </a:bodyPr>
          <a:lstStyle/>
          <a:p>
            <a:pPr>
              <a:buSzPts val="1100"/>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000" dirty="0"/>
              <a:t>In the early twentieth century in the US, people with disabilities were routinely </a:t>
            </a:r>
            <a:r>
              <a:rPr lang="en-US" sz="1000" b="1" dirty="0"/>
              <a:t>sterilized involuntarily</a:t>
            </a:r>
          </a:p>
          <a:p>
            <a:pPr lvl="2"/>
            <a:r>
              <a:rPr lang="en-US" sz="1000" dirty="0"/>
              <a:t>This practice was formalized into state law. The first state law allowing involuntary sterilization of parent </a:t>
            </a:r>
            <a:r>
              <a:rPr lang="en-US" sz="1000" dirty="0" err="1"/>
              <a:t>swith</a:t>
            </a:r>
            <a:r>
              <a:rPr lang="en-US" sz="1000" dirty="0"/>
              <a:t> disabilities was passed in 1907 in Indiana, and a number of states followed suit, culminating with VA in 1924.</a:t>
            </a:r>
          </a:p>
          <a:p>
            <a:pPr lvl="2"/>
            <a:endParaRPr lang="en-US" sz="1000" i="1" dirty="0"/>
          </a:p>
          <a:p>
            <a:pPr lvl="2"/>
            <a:r>
              <a:rPr lang="en-US" sz="1000" i="1" dirty="0"/>
              <a:t>This led to a famous Supreme Court case – Buck vs. Bell, in 1927. This is a photo of Carrie Buck, on the left, </a:t>
            </a:r>
            <a:r>
              <a:rPr lang="en-US" sz="1000" i="1" dirty="0" err="1"/>
              <a:t>aner</a:t>
            </a:r>
            <a:r>
              <a:rPr lang="en-US" sz="1000" i="1" dirty="0"/>
              <a:t> mother. The Supreme Court ruled that it was constitutional to involuntarily sterilize the “unfit”.</a:t>
            </a:r>
          </a:p>
          <a:p>
            <a:pPr lvl="2"/>
            <a:endParaRPr lang="en-US" sz="1000" i="1" dirty="0"/>
          </a:p>
          <a:p>
            <a:pPr lvl="2"/>
            <a:r>
              <a:rPr lang="en-US" sz="1000" i="1" dirty="0"/>
              <a:t>Oliver Wendell </a:t>
            </a:r>
            <a:r>
              <a:rPr lang="en-US" sz="1000" i="1" dirty="0" err="1"/>
              <a:t>holmes</a:t>
            </a:r>
            <a:r>
              <a:rPr lang="en-US" sz="1000" i="1" dirty="0"/>
              <a:t>, in support of his argument that the</a:t>
            </a:r>
            <a:r>
              <a:rPr lang="en-US" sz="1000" dirty="0"/>
              <a:t> the interest of "public welfare" outweighs the interest of individuals in their bodily integrity, he argued:</a:t>
            </a:r>
          </a:p>
          <a:p>
            <a:pPr lvl="2"/>
            <a:endParaRPr lang="en-US" sz="1000" i="1" dirty="0"/>
          </a:p>
          <a:p>
            <a:pPr lvl="2"/>
            <a:r>
              <a:rPr lang="en-US" sz="1000" dirty="0"/>
              <a:t>"Three generations of </a:t>
            </a:r>
            <a:r>
              <a:rPr lang="en-US" sz="1000" dirty="0">
                <a:hlinkClick r:id="rId3" tooltip="Imbeciles"/>
              </a:rPr>
              <a:t>imbeciles</a:t>
            </a:r>
            <a:r>
              <a:rPr lang="en-US" sz="1000" dirty="0"/>
              <a:t> are enough".</a:t>
            </a:r>
            <a:r>
              <a:rPr lang="en-US" sz="1000" baseline="30000" dirty="0">
                <a:hlinkClick r:id="rId4"/>
              </a:rPr>
              <a:t>[14]</a:t>
            </a:r>
            <a:r>
              <a:rPr lang="en-US" sz="1000" dirty="0"/>
              <a:t> </a:t>
            </a:r>
            <a:endParaRPr lang="en-US" sz="1000" i="1" dirty="0"/>
          </a:p>
          <a:p>
            <a:pPr lvl="1"/>
            <a:endParaRPr lang="en-US" sz="1000" dirty="0"/>
          </a:p>
          <a:p>
            <a:pPr lvl="1"/>
            <a:r>
              <a:rPr lang="en-US" sz="1000" dirty="0"/>
              <a:t>In the decade that followed 1927, there were 28,000 people sterilized against their will, including 8,000 in VA alone</a:t>
            </a:r>
          </a:p>
          <a:p>
            <a:pPr lvl="1"/>
            <a:endParaRPr lang="en-US" sz="1000" dirty="0"/>
          </a:p>
          <a:p>
            <a:pPr lvl="1"/>
            <a:r>
              <a:rPr lang="en-US" sz="1000" dirty="0"/>
              <a:t>This practice generally withered out, though it morphed into a common practice of mothers with disabilities having their babies removed at birth, based on their disability.</a:t>
            </a:r>
          </a:p>
          <a:p>
            <a:pPr lvl="1"/>
            <a:endParaRPr lang="en-US" baseline="0" dirty="0"/>
          </a:p>
          <a:p>
            <a:pPr lvl="1"/>
            <a:r>
              <a:rPr lang="en-US" baseline="0" dirty="0"/>
              <a:t>This still happens today.</a:t>
            </a:r>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4FCCB801-A6B6-47A3-B6BE-9E0D30DA33FA}" type="slidenum">
              <a:rPr lang="en-US" smtClean="0"/>
              <a:t>8</a:t>
            </a:fld>
            <a:endParaRPr lang="en-US" dirty="0"/>
          </a:p>
        </p:txBody>
      </p:sp>
    </p:spTree>
    <p:extLst>
      <p:ext uri="{BB962C8B-B14F-4D97-AF65-F5344CB8AC3E}">
        <p14:creationId xmlns:p14="http://schemas.microsoft.com/office/powerpoint/2010/main" val="42360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111fbac5bda_2_3423:notes"/>
          <p:cNvSpPr>
            <a:spLocks noGrp="1" noRot="1" noChangeAspect="1"/>
          </p:cNvSpPr>
          <p:nvPr>
            <p:ph type="sldImg" idx="2"/>
          </p:nvPr>
        </p:nvSpPr>
        <p:spPr>
          <a:xfrm>
            <a:off x="422275" y="717550"/>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111fbac5bda_2_3423:notes"/>
          <p:cNvSpPr txBox="1">
            <a:spLocks noGrp="1"/>
          </p:cNvSpPr>
          <p:nvPr>
            <p:ph type="body" idx="1"/>
          </p:nvPr>
        </p:nvSpPr>
        <p:spPr>
          <a:xfrm>
            <a:off x="755650" y="4459527"/>
            <a:ext cx="5636578" cy="4224099"/>
          </a:xfrm>
          <a:prstGeom prst="rect">
            <a:avLst/>
          </a:prstGeom>
        </p:spPr>
        <p:txBody>
          <a:bodyPr spcFirstLastPara="1" wrap="square" lIns="94196" tIns="94196" rIns="94196" bIns="94196" anchor="t" anchorCtr="0">
            <a:noAutofit/>
          </a:bodyPr>
          <a:lstStyle/>
          <a:p>
            <a:pPr>
              <a:buClr>
                <a:schemeClr val="dk1"/>
              </a:buClr>
              <a:buSzPts val="1100"/>
            </a:pPr>
            <a:r>
              <a:rPr lang="en" u="sng" dirty="0">
                <a:solidFill>
                  <a:srgbClr val="8C1D40"/>
                </a:solidFill>
                <a:hlinkClick r:id="" action="ppaction://noaction">
                  <a:extLst>
                    <a:ext uri="{A12FA001-AC4F-418D-AE19-62706E023703}">
                      <ahyp:hlinkClr xmlns:ahyp="http://schemas.microsoft.com/office/drawing/2018/hyperlinkcolor" val="tx"/>
                    </a:ext>
                  </a:extLst>
                </a:hlinkClick>
              </a:rPr>
              <a:t>Find additional images to use for this slide</a:t>
            </a:r>
            <a:endParaRPr dirty="0">
              <a:solidFill>
                <a:srgbClr val="8C1D40"/>
              </a:solidFill>
            </a:endParaRPr>
          </a:p>
          <a:p>
            <a:endParaRPr lang="en-US" dirty="0"/>
          </a:p>
          <a:p>
            <a:endParaRPr lang="en-US" dirty="0"/>
          </a:p>
          <a:p>
            <a:pPr lvl="2"/>
            <a:r>
              <a:rPr lang="en-US" dirty="0"/>
              <a:t>11% of parents have a disability (6.9 million)</a:t>
            </a:r>
          </a:p>
          <a:p>
            <a:pPr lvl="2"/>
            <a:r>
              <a:rPr lang="en-US" dirty="0"/>
              <a:t>30% of adults with disabilities have a child living at home</a:t>
            </a:r>
          </a:p>
          <a:p>
            <a:pPr lvl="2"/>
            <a:r>
              <a:rPr lang="en-US" altLang="en-US" dirty="0"/>
              <a:t>Types of Disabilities (underestimate)</a:t>
            </a:r>
          </a:p>
          <a:p>
            <a:pPr lvl="3"/>
            <a:r>
              <a:rPr lang="en-US" altLang="en-US" dirty="0"/>
              <a:t>Roughly 1 million parents had mental illness</a:t>
            </a:r>
          </a:p>
          <a:p>
            <a:pPr lvl="3"/>
            <a:r>
              <a:rPr lang="en-US" altLang="en-US" dirty="0"/>
              <a:t>Roughly 250 thousand parents had intellectual or developmental disabilities</a:t>
            </a:r>
          </a:p>
          <a:p>
            <a:pPr lvl="3"/>
            <a:endParaRPr lang="en-US" altLang="en-US" dirty="0"/>
          </a:p>
          <a:p>
            <a:r>
              <a:rPr lang="en-US" sz="1100" dirty="0"/>
              <a:t>In the US, most state child welfare organization do not collect parental disability data</a:t>
            </a:r>
          </a:p>
          <a:p>
            <a:pPr lvl="1"/>
            <a:r>
              <a:rPr lang="en-US" sz="1100" dirty="0"/>
              <a:t>National data collection system (NCANDS) collects parental disability on states who HAVE it identified </a:t>
            </a:r>
          </a:p>
          <a:p>
            <a:pPr lvl="1"/>
            <a:endParaRPr lang="en-US" sz="1100" dirty="0"/>
          </a:p>
          <a:p>
            <a:pPr lvl="1"/>
            <a:r>
              <a:rPr lang="en-US" sz="1100" b="1" dirty="0"/>
              <a:t>The National Child Abuse and Neglect Data System (NCANDS) </a:t>
            </a:r>
            <a:r>
              <a:rPr lang="en-US" sz="1100" dirty="0"/>
              <a:t>is a voluntary data collection system that gathers information from all 50 states, the District of Columbia, and Puerto Rico about reports of child abuse and neglect.  </a:t>
            </a:r>
          </a:p>
          <a:p>
            <a:pPr lvl="1"/>
            <a:endParaRPr lang="en-US" sz="1100" dirty="0"/>
          </a:p>
          <a:p>
            <a:pPr lvl="1"/>
            <a:r>
              <a:rPr lang="en-US" sz="1100" dirty="0"/>
              <a:t>The </a:t>
            </a:r>
            <a:r>
              <a:rPr lang="en-US" sz="1100" b="1" dirty="0"/>
              <a:t>Adoption and Foster Care Analysis and Reporting System</a:t>
            </a:r>
            <a:r>
              <a:rPr lang="en-US" sz="1100" dirty="0"/>
              <a:t> (</a:t>
            </a:r>
            <a:r>
              <a:rPr lang="en-US" sz="1100" b="1" dirty="0"/>
              <a:t>AFCARS</a:t>
            </a:r>
            <a:r>
              <a:rPr lang="en-US" sz="1100" dirty="0"/>
              <a:t>) collects case-level information on all children in foster and children who have been adopted with title IV-E agency involvement </a:t>
            </a:r>
          </a:p>
          <a:p>
            <a:pPr lvl="1"/>
            <a:endParaRPr lang="en-US"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1357">
              <a:defRPr/>
            </a:pPr>
            <a:fld id="{F4902633-5228-4869-BF33-6FBECFCE3CC3}" type="slidenum">
              <a:rPr lang="en-US">
                <a:solidFill>
                  <a:prstClr val="black"/>
                </a:solidFill>
                <a:latin typeface="Calibri" panose="020F0502020204030204"/>
              </a:rPr>
              <a:pPr defTabSz="89135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28139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02633-5228-4869-BF33-6FBECFCE3CC3}" type="slidenum">
              <a:rPr lang="en-US" smtClean="0"/>
              <a:t>11</a:t>
            </a:fld>
            <a:endParaRPr lang="en-US"/>
          </a:p>
        </p:txBody>
      </p:sp>
    </p:spTree>
    <p:extLst>
      <p:ext uri="{BB962C8B-B14F-4D97-AF65-F5344CB8AC3E}">
        <p14:creationId xmlns:p14="http://schemas.microsoft.com/office/powerpoint/2010/main" val="29440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02633-5228-4869-BF33-6FBECFCE3CC3}" type="slidenum">
              <a:rPr lang="en-US" smtClean="0"/>
              <a:t>12</a:t>
            </a:fld>
            <a:endParaRPr lang="en-US"/>
          </a:p>
        </p:txBody>
      </p:sp>
    </p:spTree>
    <p:extLst>
      <p:ext uri="{BB962C8B-B14F-4D97-AF65-F5344CB8AC3E}">
        <p14:creationId xmlns:p14="http://schemas.microsoft.com/office/powerpoint/2010/main" val="356357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25"/>
            <a:ext cx="10363200" cy="1470026"/>
          </a:xfrm>
          <a:prstGeom prst="rect">
            <a:avLst/>
          </a:prstGeom>
        </p:spPr>
        <p:txBody>
          <a:bodyPr/>
          <a:lstStyle>
            <a:lvl1pPr algn="ctr">
              <a:defRPr b="0">
                <a:solidFill>
                  <a:srgbClr val="000000"/>
                </a:solidFill>
              </a:defRPr>
            </a:lvl1pPr>
          </a:lstStyle>
          <a:p>
            <a:r>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3489448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8" name="Title Text"/>
          <p:cNvSpPr txBox="1">
            <a:spLocks noGrp="1"/>
          </p:cNvSpPr>
          <p:nvPr>
            <p:ph type="title"/>
          </p:nvPr>
        </p:nvSpPr>
        <p:spPr>
          <a:xfrm>
            <a:off x="609600" y="274638"/>
            <a:ext cx="10972800" cy="1143001"/>
          </a:xfrm>
          <a:prstGeom prst="rect">
            <a:avLst/>
          </a:prstGeom>
        </p:spPr>
        <p:txBody>
          <a:bodyPr/>
          <a:lstStyle>
            <a:lvl1pPr algn="ctr">
              <a:defRPr b="0">
                <a:solidFill>
                  <a:srgbClr val="000000"/>
                </a:solidFill>
              </a:defRPr>
            </a:lvl1p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643307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14629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3" name="Title Text"/>
          <p:cNvSpPr txBox="1">
            <a:spLocks noGrp="1"/>
          </p:cNvSpPr>
          <p:nvPr>
            <p:ph type="title"/>
          </p:nvPr>
        </p:nvSpPr>
        <p:spPr>
          <a:xfrm>
            <a:off x="609601" y="273050"/>
            <a:ext cx="4011084" cy="1162050"/>
          </a:xfrm>
          <a:prstGeom prst="rect">
            <a:avLst/>
          </a:prstGeom>
        </p:spPr>
        <p:txBody>
          <a:bodyPr anchor="b"/>
          <a:lstStyle>
            <a:lvl1pPr>
              <a:defRPr sz="2000">
                <a:solidFill>
                  <a:srgbClr val="000000"/>
                </a:solidFill>
              </a:defRPr>
            </a:lvl1pPr>
          </a:lstStyle>
          <a:p>
            <a:r>
              <a:t>Title Text</a:t>
            </a:r>
          </a:p>
        </p:txBody>
      </p:sp>
      <p:sp>
        <p:nvSpPr>
          <p:cNvPr id="114" name="Body Level One…"/>
          <p:cNvSpPr txBox="1">
            <a:spLocks noGrp="1"/>
          </p:cNvSpPr>
          <p:nvPr>
            <p:ph type="body" idx="1"/>
          </p:nvPr>
        </p:nvSpPr>
        <p:spPr>
          <a:xfrm>
            <a:off x="4766733" y="27305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5" name="Text Placeholder 3"/>
          <p:cNvSpPr>
            <a:spLocks noGrp="1"/>
          </p:cNvSpPr>
          <p:nvPr>
            <p:ph type="body" sz="half" idx="21"/>
          </p:nvPr>
        </p:nvSpPr>
        <p:spPr>
          <a:xfrm>
            <a:off x="609600" y="1435101"/>
            <a:ext cx="4011086" cy="4691063"/>
          </a:xfrm>
          <a:prstGeom prst="rect">
            <a:avLst/>
          </a:prstGeom>
        </p:spPr>
        <p:txBody>
          <a:bodyPr/>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707070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2389715" y="4800600"/>
            <a:ext cx="7315202" cy="566738"/>
          </a:xfrm>
          <a:prstGeom prst="rect">
            <a:avLst/>
          </a:prstGeom>
        </p:spPr>
        <p:txBody>
          <a:bodyPr anchor="b"/>
          <a:lstStyle>
            <a:lvl1pPr>
              <a:defRPr sz="2000">
                <a:solidFill>
                  <a:srgbClr val="000000"/>
                </a:solidFill>
              </a:defRPr>
            </a:lvl1pPr>
          </a:lstStyle>
          <a:p>
            <a:r>
              <a:t>Title Text</a:t>
            </a:r>
          </a:p>
        </p:txBody>
      </p:sp>
      <p:sp>
        <p:nvSpPr>
          <p:cNvPr id="124" name="Picture Placeholder 2"/>
          <p:cNvSpPr>
            <a:spLocks noGrp="1"/>
          </p:cNvSpPr>
          <p:nvPr>
            <p:ph type="pic" sz="half" idx="21"/>
          </p:nvPr>
        </p:nvSpPr>
        <p:spPr>
          <a:xfrm>
            <a:off x="2389715" y="612775"/>
            <a:ext cx="7315202" cy="4114800"/>
          </a:xfrm>
          <a:prstGeom prst="rect">
            <a:avLst/>
          </a:prstGeom>
        </p:spPr>
        <p:txBody>
          <a:bodyPr lIns="91439" tIns="45719" rIns="91439" bIns="45719">
            <a:noAutofit/>
          </a:bodyPr>
          <a:lstStyle/>
          <a:p>
            <a:endParaRPr/>
          </a:p>
        </p:txBody>
      </p:sp>
      <p:sp>
        <p:nvSpPr>
          <p:cNvPr id="125" name="Body Level One…"/>
          <p:cNvSpPr txBox="1">
            <a:spLocks noGrp="1"/>
          </p:cNvSpPr>
          <p:nvPr>
            <p:ph type="body" sz="quarter" idx="1"/>
          </p:nvPr>
        </p:nvSpPr>
        <p:spPr>
          <a:xfrm>
            <a:off x="2389715" y="5367337"/>
            <a:ext cx="73152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10695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33" name="Rectangle"/>
          <p:cNvSpPr/>
          <p:nvPr/>
        </p:nvSpPr>
        <p:spPr>
          <a:xfrm>
            <a:off x="-62668" y="701"/>
            <a:ext cx="12317336" cy="1277493"/>
          </a:xfrm>
          <a:prstGeom prst="rect">
            <a:avLst/>
          </a:prstGeom>
          <a:solidFill>
            <a:srgbClr val="3C3C3C"/>
          </a:solidFill>
          <a:ln w="12700">
            <a:miter lim="400000"/>
          </a:ln>
          <a:effectLst>
            <a:outerShdw blurRad="38100" dist="23000" dir="5400000" rotWithShape="0">
              <a:srgbClr val="000000">
                <a:alpha val="35000"/>
              </a:srgbClr>
            </a:outerShdw>
          </a:effectLst>
        </p:spPr>
        <p:txBody>
          <a:bodyPr lIns="45719" rIns="45719" anchor="ctr"/>
          <a:lstStyle/>
          <a:p>
            <a:pPr>
              <a:defRPr>
                <a:latin typeface="+mn-lt"/>
                <a:ea typeface="+mn-ea"/>
                <a:cs typeface="+mn-cs"/>
                <a:sym typeface="Calibri"/>
              </a:defRPr>
            </a:pPr>
            <a:endParaRPr/>
          </a:p>
        </p:txBody>
      </p:sp>
      <p:sp>
        <p:nvSpPr>
          <p:cNvPr id="134" name="Body Level One…"/>
          <p:cNvSpPr txBox="1">
            <a:spLocks noGrp="1"/>
          </p:cNvSpPr>
          <p:nvPr>
            <p:ph type="body" idx="1"/>
          </p:nvPr>
        </p:nvSpPr>
        <p:spPr>
          <a:xfrm>
            <a:off x="609600" y="1600200"/>
            <a:ext cx="10972800" cy="4525964"/>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
        <p:nvSpPr>
          <p:cNvPr id="135" name="Title Text"/>
          <p:cNvSpPr txBox="1">
            <a:spLocks noGrp="1"/>
          </p:cNvSpPr>
          <p:nvPr>
            <p:ph type="title"/>
          </p:nvPr>
        </p:nvSpPr>
        <p:spPr>
          <a:xfrm>
            <a:off x="609600" y="67947"/>
            <a:ext cx="10972800" cy="1143001"/>
          </a:xfrm>
          <a:prstGeom prst="rect">
            <a:avLst/>
          </a:prstGeom>
        </p:spPr>
        <p:txBody>
          <a:bodyPr lIns="45719" tIns="45719" rIns="45719" bIns="45719"/>
          <a:lstStyle/>
          <a:p>
            <a:r>
              <a:t>Title Text</a:t>
            </a:r>
          </a:p>
        </p:txBody>
      </p:sp>
      <p:sp>
        <p:nvSpPr>
          <p:cNvPr id="136" name="Line"/>
          <p:cNvSpPr/>
          <p:nvPr/>
        </p:nvSpPr>
        <p:spPr>
          <a:xfrm>
            <a:off x="-1" y="1293090"/>
            <a:ext cx="12192002" cy="1"/>
          </a:xfrm>
          <a:prstGeom prst="line">
            <a:avLst/>
          </a:prstGeom>
          <a:ln w="101600">
            <a:solidFill>
              <a:srgbClr val="FFFFFF"/>
            </a:solidFill>
          </a:ln>
        </p:spPr>
        <p:txBody>
          <a:bodyPr lIns="45719" rIns="45719"/>
          <a:lstStyle/>
          <a:p>
            <a:pPr>
              <a:defRPr>
                <a:latin typeface="+mn-lt"/>
                <a:ea typeface="+mn-ea"/>
                <a:cs typeface="+mn-cs"/>
                <a:sym typeface="Calibri"/>
              </a:defRPr>
            </a:pPr>
            <a:endParaRPr/>
          </a:p>
        </p:txBody>
      </p:sp>
      <p:sp>
        <p:nvSpPr>
          <p:cNvPr id="137" name="Slide Number"/>
          <p:cNvSpPr txBox="1">
            <a:spLocks noGrp="1"/>
          </p:cNvSpPr>
          <p:nvPr>
            <p:ph type="sldNum" sz="quarter" idx="2"/>
          </p:nvPr>
        </p:nvSpPr>
        <p:spPr>
          <a:xfrm>
            <a:off x="11323776" y="6414761"/>
            <a:ext cx="258624" cy="248306"/>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9108756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25"/>
            <a:ext cx="10363200" cy="1470026"/>
          </a:xfrm>
          <a:prstGeom prst="rect">
            <a:avLst/>
          </a:prstGeom>
        </p:spPr>
        <p:txBody>
          <a:bodyPr/>
          <a:lstStyle>
            <a:lvl1pPr algn="ctr">
              <a:defRPr b="0">
                <a:solidFill>
                  <a:srgbClr val="000000"/>
                </a:solidFill>
              </a:defRPr>
            </a:lvl1pPr>
          </a:lstStyle>
          <a:p>
            <a:r>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11408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Title Text"/>
          <p:cNvSpPr txBox="1">
            <a:spLocks noGrp="1"/>
          </p:cNvSpPr>
          <p:nvPr>
            <p:ph type="title"/>
          </p:nvPr>
        </p:nvSpPr>
        <p:spPr>
          <a:prstGeom prst="rect">
            <a:avLst/>
          </a:prstGeom>
        </p:spPr>
        <p:txBody>
          <a:body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712742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copy 4">
    <p:spTree>
      <p:nvGrpSpPr>
        <p:cNvPr id="1" name=""/>
        <p:cNvGrpSpPr/>
        <p:nvPr/>
      </p:nvGrpSpPr>
      <p:grpSpPr>
        <a:xfrm>
          <a:off x="0" y="0"/>
          <a:ext cx="0" cy="0"/>
          <a:chOff x="0" y="0"/>
          <a:chExt cx="0" cy="0"/>
        </a:xfrm>
      </p:grpSpPr>
      <p:sp>
        <p:nvSpPr>
          <p:cNvPr id="40" name="Rectangle"/>
          <p:cNvSpPr/>
          <p:nvPr/>
        </p:nvSpPr>
        <p:spPr>
          <a:xfrm>
            <a:off x="-62669" y="701"/>
            <a:ext cx="12317338" cy="1277493"/>
          </a:xfrm>
          <a:prstGeom prst="rect">
            <a:avLst/>
          </a:prstGeom>
          <a:solidFill>
            <a:srgbClr val="B5CFD2"/>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Title Text"/>
          <p:cNvSpPr txBox="1">
            <a:spLocks noGrp="1"/>
          </p:cNvSpPr>
          <p:nvPr>
            <p:ph type="title"/>
          </p:nvPr>
        </p:nvSpPr>
        <p:spPr>
          <a:xfrm>
            <a:off x="609598" y="67946"/>
            <a:ext cx="8396349" cy="1143002"/>
          </a:xfrm>
          <a:prstGeom prst="rect">
            <a:avLst/>
          </a:prstGeom>
        </p:spPr>
        <p:txBody>
          <a:bodyPr/>
          <a:lstStyle>
            <a:lvl1pPr>
              <a:defRPr>
                <a:solidFill>
                  <a:srgbClr val="000000"/>
                </a:solidFill>
              </a:defRPr>
            </a:lvl1p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77207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copy 5">
    <p:spTree>
      <p:nvGrpSpPr>
        <p:cNvPr id="1" name=""/>
        <p:cNvGrpSpPr/>
        <p:nvPr/>
      </p:nvGrpSpPr>
      <p:grpSpPr>
        <a:xfrm>
          <a:off x="0" y="0"/>
          <a:ext cx="0" cy="0"/>
          <a:chOff x="0" y="0"/>
          <a:chExt cx="0" cy="0"/>
        </a:xfrm>
      </p:grpSpPr>
      <p:sp>
        <p:nvSpPr>
          <p:cNvPr id="50" name="Rectangle"/>
          <p:cNvSpPr/>
          <p:nvPr/>
        </p:nvSpPr>
        <p:spPr>
          <a:xfrm>
            <a:off x="-62669" y="701"/>
            <a:ext cx="12317338" cy="1277493"/>
          </a:xfrm>
          <a:prstGeom prst="rect">
            <a:avLst/>
          </a:prstGeom>
          <a:solidFill>
            <a:srgbClr val="D5C1EE"/>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5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 name="Title Text"/>
          <p:cNvSpPr txBox="1">
            <a:spLocks noGrp="1"/>
          </p:cNvSpPr>
          <p:nvPr>
            <p:ph type="title"/>
          </p:nvPr>
        </p:nvSpPr>
        <p:spPr>
          <a:xfrm>
            <a:off x="609598" y="67946"/>
            <a:ext cx="6680661" cy="1143002"/>
          </a:xfrm>
          <a:prstGeom prst="rect">
            <a:avLst/>
          </a:prstGeom>
        </p:spPr>
        <p:txBody>
          <a:bodyPr/>
          <a:lstStyle>
            <a:lvl1pPr>
              <a:defRPr>
                <a:solidFill>
                  <a:srgbClr val="000000"/>
                </a:solidFill>
              </a:defRPr>
            </a:lvl1p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932803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copy 6">
    <p:spTree>
      <p:nvGrpSpPr>
        <p:cNvPr id="1" name=""/>
        <p:cNvGrpSpPr/>
        <p:nvPr/>
      </p:nvGrpSpPr>
      <p:grpSpPr>
        <a:xfrm>
          <a:off x="0" y="0"/>
          <a:ext cx="0" cy="0"/>
          <a:chOff x="0" y="0"/>
          <a:chExt cx="0" cy="0"/>
        </a:xfrm>
      </p:grpSpPr>
      <p:sp>
        <p:nvSpPr>
          <p:cNvPr id="60" name="Rectangle"/>
          <p:cNvSpPr/>
          <p:nvPr/>
        </p:nvSpPr>
        <p:spPr>
          <a:xfrm>
            <a:off x="-62669" y="701"/>
            <a:ext cx="12317338" cy="1277493"/>
          </a:xfrm>
          <a:prstGeom prst="rect">
            <a:avLst/>
          </a:prstGeom>
          <a:solidFill>
            <a:srgbClr val="3C3C3C"/>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Title Text"/>
          <p:cNvSpPr txBox="1">
            <a:spLocks noGrp="1"/>
          </p:cNvSpPr>
          <p:nvPr>
            <p:ph type="title"/>
          </p:nvPr>
        </p:nvSpPr>
        <p:spPr>
          <a:xfrm>
            <a:off x="609598" y="67946"/>
            <a:ext cx="9794329" cy="1143002"/>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81488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Title Text"/>
          <p:cNvSpPr txBox="1">
            <a:spLocks noGrp="1"/>
          </p:cNvSpPr>
          <p:nvPr>
            <p:ph type="title"/>
          </p:nvPr>
        </p:nvSpPr>
        <p:spPr>
          <a:prstGeom prst="rect">
            <a:avLst/>
          </a:prstGeom>
        </p:spPr>
        <p:txBody>
          <a:body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33058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70" name="Title Text"/>
          <p:cNvSpPr txBox="1">
            <a:spLocks noGrp="1"/>
          </p:cNvSpPr>
          <p:nvPr>
            <p:ph type="title"/>
          </p:nvPr>
        </p:nvSpPr>
        <p:spPr>
          <a:xfrm>
            <a:off x="963084" y="4406901"/>
            <a:ext cx="10363201" cy="1362077"/>
          </a:xfrm>
          <a:prstGeom prst="rect">
            <a:avLst/>
          </a:prstGeom>
        </p:spPr>
        <p:txBody>
          <a:bodyPr anchor="t"/>
          <a:lstStyle>
            <a:lvl1pPr>
              <a:defRPr sz="4000" cap="all">
                <a:solidFill>
                  <a:srgbClr val="000000"/>
                </a:solidFill>
              </a:defRPr>
            </a:lvl1pPr>
          </a:lstStyle>
          <a:p>
            <a:r>
              <a:t>Title Text</a:t>
            </a:r>
          </a:p>
        </p:txBody>
      </p:sp>
      <p:sp>
        <p:nvSpPr>
          <p:cNvPr id="71" name="Body Level One…"/>
          <p:cNvSpPr txBox="1">
            <a:spLocks noGrp="1"/>
          </p:cNvSpPr>
          <p:nvPr>
            <p:ph type="body" sz="quarter" idx="1"/>
          </p:nvPr>
        </p:nvSpPr>
        <p:spPr>
          <a:xfrm>
            <a:off x="963084" y="2906713"/>
            <a:ext cx="103632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122908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9598" y="-20330"/>
            <a:ext cx="10972802" cy="1143001"/>
          </a:xfrm>
          <a:prstGeom prst="rect">
            <a:avLst/>
          </a:prstGeom>
        </p:spPr>
        <p:txBody>
          <a:bodyPr/>
          <a:lstStyle>
            <a:lvl1pPr algn="ctr">
              <a:defRPr b="0">
                <a:solidFill>
                  <a:srgbClr val="000000"/>
                </a:solidFill>
              </a:defRPr>
            </a:lvl1pPr>
          </a:lstStyle>
          <a:p>
            <a:r>
              <a:t>Title Text</a:t>
            </a:r>
          </a:p>
        </p:txBody>
      </p:sp>
      <p:sp>
        <p:nvSpPr>
          <p:cNvPr id="80" name="Body Level One…"/>
          <p:cNvSpPr txBox="1">
            <a:spLocks noGrp="1"/>
          </p:cNvSpPr>
          <p:nvPr>
            <p:ph type="body" sz="half" idx="1"/>
          </p:nvPr>
        </p:nvSpPr>
        <p:spPr>
          <a:xfrm>
            <a:off x="609600" y="1600200"/>
            <a:ext cx="5384800"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030536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609600" y="274638"/>
            <a:ext cx="10972800" cy="1143001"/>
          </a:xfrm>
          <a:prstGeom prst="rect">
            <a:avLst/>
          </a:prstGeom>
        </p:spPr>
        <p:txBody>
          <a:bodyPr/>
          <a:lstStyle>
            <a:lvl1pPr algn="ctr">
              <a:defRPr b="0">
                <a:solidFill>
                  <a:srgbClr val="000000"/>
                </a:solidFill>
              </a:defRPr>
            </a:lvl1pPr>
          </a:lstStyle>
          <a:p>
            <a:r>
              <a:t>Title Text</a:t>
            </a:r>
          </a:p>
        </p:txBody>
      </p:sp>
      <p:sp>
        <p:nvSpPr>
          <p:cNvPr id="89"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0" name="Text Placeholder 4"/>
          <p:cNvSpPr>
            <a:spLocks noGrp="1"/>
          </p:cNvSpPr>
          <p:nvPr>
            <p:ph type="body" sz="quarter" idx="21"/>
          </p:nvPr>
        </p:nvSpPr>
        <p:spPr>
          <a:xfrm>
            <a:off x="6193368" y="1535112"/>
            <a:ext cx="5389035" cy="639764"/>
          </a:xfrm>
          <a:prstGeom prst="rect">
            <a:avLst/>
          </a:prstGeom>
        </p:spPr>
        <p:txBody>
          <a:bodyPr anchor="b"/>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964501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8" name="Title Text"/>
          <p:cNvSpPr txBox="1">
            <a:spLocks noGrp="1"/>
          </p:cNvSpPr>
          <p:nvPr>
            <p:ph type="title"/>
          </p:nvPr>
        </p:nvSpPr>
        <p:spPr>
          <a:xfrm>
            <a:off x="609600" y="274638"/>
            <a:ext cx="10972800" cy="1143001"/>
          </a:xfrm>
          <a:prstGeom prst="rect">
            <a:avLst/>
          </a:prstGeom>
        </p:spPr>
        <p:txBody>
          <a:bodyPr/>
          <a:lstStyle>
            <a:lvl1pPr algn="ctr">
              <a:defRPr b="0">
                <a:solidFill>
                  <a:srgbClr val="000000"/>
                </a:solidFill>
              </a:defRPr>
            </a:lvl1p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037851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996460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3" name="Title Text"/>
          <p:cNvSpPr txBox="1">
            <a:spLocks noGrp="1"/>
          </p:cNvSpPr>
          <p:nvPr>
            <p:ph type="title"/>
          </p:nvPr>
        </p:nvSpPr>
        <p:spPr>
          <a:xfrm>
            <a:off x="609601" y="273050"/>
            <a:ext cx="4011084" cy="1162050"/>
          </a:xfrm>
          <a:prstGeom prst="rect">
            <a:avLst/>
          </a:prstGeom>
        </p:spPr>
        <p:txBody>
          <a:bodyPr anchor="b"/>
          <a:lstStyle>
            <a:lvl1pPr>
              <a:defRPr sz="2000">
                <a:solidFill>
                  <a:srgbClr val="000000"/>
                </a:solidFill>
              </a:defRPr>
            </a:lvl1pPr>
          </a:lstStyle>
          <a:p>
            <a:r>
              <a:t>Title Text</a:t>
            </a:r>
          </a:p>
        </p:txBody>
      </p:sp>
      <p:sp>
        <p:nvSpPr>
          <p:cNvPr id="114" name="Body Level One…"/>
          <p:cNvSpPr txBox="1">
            <a:spLocks noGrp="1"/>
          </p:cNvSpPr>
          <p:nvPr>
            <p:ph type="body" idx="1"/>
          </p:nvPr>
        </p:nvSpPr>
        <p:spPr>
          <a:xfrm>
            <a:off x="4766733" y="27305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5" name="Text Placeholder 3"/>
          <p:cNvSpPr>
            <a:spLocks noGrp="1"/>
          </p:cNvSpPr>
          <p:nvPr>
            <p:ph type="body" sz="half" idx="21"/>
          </p:nvPr>
        </p:nvSpPr>
        <p:spPr>
          <a:xfrm>
            <a:off x="609600" y="1435101"/>
            <a:ext cx="4011086" cy="4691063"/>
          </a:xfrm>
          <a:prstGeom prst="rect">
            <a:avLst/>
          </a:prstGeom>
        </p:spPr>
        <p:txBody>
          <a:bodyPr/>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693656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2389715" y="4800600"/>
            <a:ext cx="7315202" cy="566738"/>
          </a:xfrm>
          <a:prstGeom prst="rect">
            <a:avLst/>
          </a:prstGeom>
        </p:spPr>
        <p:txBody>
          <a:bodyPr anchor="b"/>
          <a:lstStyle>
            <a:lvl1pPr>
              <a:defRPr sz="2000">
                <a:solidFill>
                  <a:srgbClr val="000000"/>
                </a:solidFill>
              </a:defRPr>
            </a:lvl1pPr>
          </a:lstStyle>
          <a:p>
            <a:r>
              <a:t>Title Text</a:t>
            </a:r>
          </a:p>
        </p:txBody>
      </p:sp>
      <p:sp>
        <p:nvSpPr>
          <p:cNvPr id="124" name="Picture Placeholder 2"/>
          <p:cNvSpPr>
            <a:spLocks noGrp="1"/>
          </p:cNvSpPr>
          <p:nvPr>
            <p:ph type="pic" sz="half" idx="21"/>
          </p:nvPr>
        </p:nvSpPr>
        <p:spPr>
          <a:xfrm>
            <a:off x="2389715" y="612775"/>
            <a:ext cx="7315202" cy="4114800"/>
          </a:xfrm>
          <a:prstGeom prst="rect">
            <a:avLst/>
          </a:prstGeom>
        </p:spPr>
        <p:txBody>
          <a:bodyPr lIns="91439" tIns="45719" rIns="91439" bIns="45719">
            <a:noAutofit/>
          </a:bodyPr>
          <a:lstStyle/>
          <a:p>
            <a:endParaRPr/>
          </a:p>
        </p:txBody>
      </p:sp>
      <p:sp>
        <p:nvSpPr>
          <p:cNvPr id="125" name="Body Level One…"/>
          <p:cNvSpPr txBox="1">
            <a:spLocks noGrp="1"/>
          </p:cNvSpPr>
          <p:nvPr>
            <p:ph type="body" sz="quarter" idx="1"/>
          </p:nvPr>
        </p:nvSpPr>
        <p:spPr>
          <a:xfrm>
            <a:off x="2389715" y="5367337"/>
            <a:ext cx="73152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974879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33" name="Rectangle"/>
          <p:cNvSpPr/>
          <p:nvPr/>
        </p:nvSpPr>
        <p:spPr>
          <a:xfrm>
            <a:off x="-62668" y="701"/>
            <a:ext cx="12317336" cy="1277493"/>
          </a:xfrm>
          <a:prstGeom prst="rect">
            <a:avLst/>
          </a:prstGeom>
          <a:solidFill>
            <a:srgbClr val="3C3C3C"/>
          </a:solidFill>
          <a:ln w="12700">
            <a:miter lim="400000"/>
          </a:ln>
          <a:effectLst>
            <a:outerShdw blurRad="38100" dist="23000" dir="5400000" rotWithShape="0">
              <a:srgbClr val="000000">
                <a:alpha val="35000"/>
              </a:srgbClr>
            </a:outerShdw>
          </a:effectLst>
        </p:spPr>
        <p:txBody>
          <a:bodyPr lIns="45719" rIns="45719" anchor="ctr"/>
          <a:lstStyle/>
          <a:p>
            <a:pPr>
              <a:defRPr>
                <a:latin typeface="+mn-lt"/>
                <a:ea typeface="+mn-ea"/>
                <a:cs typeface="+mn-cs"/>
                <a:sym typeface="Calibri"/>
              </a:defRPr>
            </a:pPr>
            <a:endParaRPr/>
          </a:p>
        </p:txBody>
      </p:sp>
      <p:sp>
        <p:nvSpPr>
          <p:cNvPr id="134" name="Body Level One…"/>
          <p:cNvSpPr txBox="1">
            <a:spLocks noGrp="1"/>
          </p:cNvSpPr>
          <p:nvPr>
            <p:ph type="body" idx="1"/>
          </p:nvPr>
        </p:nvSpPr>
        <p:spPr>
          <a:xfrm>
            <a:off x="609600" y="1600200"/>
            <a:ext cx="10972800" cy="4525964"/>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
        <p:nvSpPr>
          <p:cNvPr id="135" name="Title Text"/>
          <p:cNvSpPr txBox="1">
            <a:spLocks noGrp="1"/>
          </p:cNvSpPr>
          <p:nvPr>
            <p:ph type="title"/>
          </p:nvPr>
        </p:nvSpPr>
        <p:spPr>
          <a:xfrm>
            <a:off x="609600" y="67947"/>
            <a:ext cx="10972800" cy="1143001"/>
          </a:xfrm>
          <a:prstGeom prst="rect">
            <a:avLst/>
          </a:prstGeom>
        </p:spPr>
        <p:txBody>
          <a:bodyPr lIns="45719" tIns="45719" rIns="45719" bIns="45719"/>
          <a:lstStyle/>
          <a:p>
            <a:r>
              <a:t>Title Text</a:t>
            </a:r>
          </a:p>
        </p:txBody>
      </p:sp>
      <p:sp>
        <p:nvSpPr>
          <p:cNvPr id="136" name="Line"/>
          <p:cNvSpPr/>
          <p:nvPr/>
        </p:nvSpPr>
        <p:spPr>
          <a:xfrm>
            <a:off x="-1" y="1293090"/>
            <a:ext cx="12192002" cy="1"/>
          </a:xfrm>
          <a:prstGeom prst="line">
            <a:avLst/>
          </a:prstGeom>
          <a:ln w="101600">
            <a:solidFill>
              <a:srgbClr val="FFFFFF"/>
            </a:solidFill>
          </a:ln>
        </p:spPr>
        <p:txBody>
          <a:bodyPr lIns="45719" rIns="45719"/>
          <a:lstStyle/>
          <a:p>
            <a:pPr>
              <a:defRPr>
                <a:latin typeface="+mn-lt"/>
                <a:ea typeface="+mn-ea"/>
                <a:cs typeface="+mn-cs"/>
                <a:sym typeface="Calibri"/>
              </a:defRPr>
            </a:pPr>
            <a:endParaRPr/>
          </a:p>
        </p:txBody>
      </p:sp>
      <p:sp>
        <p:nvSpPr>
          <p:cNvPr id="137" name="Slide Number"/>
          <p:cNvSpPr txBox="1">
            <a:spLocks noGrp="1"/>
          </p:cNvSpPr>
          <p:nvPr>
            <p:ph type="sldNum" sz="quarter" idx="2"/>
          </p:nvPr>
        </p:nvSpPr>
        <p:spPr>
          <a:xfrm>
            <a:off x="11323776" y="6414761"/>
            <a:ext cx="258624" cy="248306"/>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176959404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1 Gold section Intro">
  <p:cSld name="21 Gold section Intro">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15600" y="304800"/>
            <a:ext cx="8328400" cy="62484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6000"/>
              <a:buFont typeface="Arial"/>
              <a:buNone/>
              <a:defRPr sz="80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8266" b="1">
                <a:solidFill>
                  <a:schemeClr val="dk1"/>
                </a:solidFill>
              </a:defRPr>
            </a:lvl2pPr>
            <a:lvl3pPr lvl="2" algn="l" rtl="0">
              <a:lnSpc>
                <a:spcPct val="100000"/>
              </a:lnSpc>
              <a:spcBef>
                <a:spcPts val="0"/>
              </a:spcBef>
              <a:spcAft>
                <a:spcPts val="0"/>
              </a:spcAft>
              <a:buClr>
                <a:schemeClr val="dk1"/>
              </a:buClr>
              <a:buSzPts val="1400"/>
              <a:buFont typeface="Arial"/>
              <a:buNone/>
              <a:defRPr sz="8266" b="1">
                <a:solidFill>
                  <a:schemeClr val="dk1"/>
                </a:solidFill>
              </a:defRPr>
            </a:lvl3pPr>
            <a:lvl4pPr lvl="3" algn="l" rtl="0">
              <a:lnSpc>
                <a:spcPct val="100000"/>
              </a:lnSpc>
              <a:spcBef>
                <a:spcPts val="0"/>
              </a:spcBef>
              <a:spcAft>
                <a:spcPts val="0"/>
              </a:spcAft>
              <a:buClr>
                <a:schemeClr val="dk1"/>
              </a:buClr>
              <a:buSzPts val="1400"/>
              <a:buFont typeface="Arial"/>
              <a:buNone/>
              <a:defRPr sz="8266" b="1">
                <a:solidFill>
                  <a:schemeClr val="dk1"/>
                </a:solidFill>
              </a:defRPr>
            </a:lvl4pPr>
            <a:lvl5pPr lvl="4" algn="l" rtl="0">
              <a:lnSpc>
                <a:spcPct val="100000"/>
              </a:lnSpc>
              <a:spcBef>
                <a:spcPts val="0"/>
              </a:spcBef>
              <a:spcAft>
                <a:spcPts val="0"/>
              </a:spcAft>
              <a:buClr>
                <a:schemeClr val="dk1"/>
              </a:buClr>
              <a:buSzPts val="1400"/>
              <a:buFont typeface="Arial"/>
              <a:buNone/>
              <a:defRPr sz="8266" b="1">
                <a:solidFill>
                  <a:schemeClr val="dk1"/>
                </a:solidFill>
              </a:defRPr>
            </a:lvl5pPr>
            <a:lvl6pPr lvl="5" algn="l" rtl="0">
              <a:lnSpc>
                <a:spcPct val="100000"/>
              </a:lnSpc>
              <a:spcBef>
                <a:spcPts val="0"/>
              </a:spcBef>
              <a:spcAft>
                <a:spcPts val="0"/>
              </a:spcAft>
              <a:buClr>
                <a:schemeClr val="dk1"/>
              </a:buClr>
              <a:buSzPts val="1400"/>
              <a:buFont typeface="Arial"/>
              <a:buNone/>
              <a:defRPr sz="8266" b="1">
                <a:solidFill>
                  <a:schemeClr val="dk1"/>
                </a:solidFill>
              </a:defRPr>
            </a:lvl6pPr>
            <a:lvl7pPr lvl="6" algn="l" rtl="0">
              <a:lnSpc>
                <a:spcPct val="100000"/>
              </a:lnSpc>
              <a:spcBef>
                <a:spcPts val="0"/>
              </a:spcBef>
              <a:spcAft>
                <a:spcPts val="0"/>
              </a:spcAft>
              <a:buClr>
                <a:schemeClr val="dk1"/>
              </a:buClr>
              <a:buSzPts val="1400"/>
              <a:buFont typeface="Arial"/>
              <a:buNone/>
              <a:defRPr sz="8266" b="1">
                <a:solidFill>
                  <a:schemeClr val="dk1"/>
                </a:solidFill>
              </a:defRPr>
            </a:lvl7pPr>
            <a:lvl8pPr lvl="7" algn="l" rtl="0">
              <a:lnSpc>
                <a:spcPct val="100000"/>
              </a:lnSpc>
              <a:spcBef>
                <a:spcPts val="0"/>
              </a:spcBef>
              <a:spcAft>
                <a:spcPts val="0"/>
              </a:spcAft>
              <a:buClr>
                <a:schemeClr val="dk1"/>
              </a:buClr>
              <a:buSzPts val="1400"/>
              <a:buFont typeface="Arial"/>
              <a:buNone/>
              <a:defRPr sz="8266" b="1">
                <a:solidFill>
                  <a:schemeClr val="dk1"/>
                </a:solidFill>
              </a:defRPr>
            </a:lvl8pPr>
            <a:lvl9pPr lvl="8" algn="l" rtl="0">
              <a:lnSpc>
                <a:spcPct val="100000"/>
              </a:lnSpc>
              <a:spcBef>
                <a:spcPts val="0"/>
              </a:spcBef>
              <a:spcAft>
                <a:spcPts val="0"/>
              </a:spcAft>
              <a:buClr>
                <a:schemeClr val="dk1"/>
              </a:buClr>
              <a:buSzPts val="1400"/>
              <a:buFont typeface="Arial"/>
              <a:buNone/>
              <a:defRPr sz="8266" b="1">
                <a:solidFill>
                  <a:schemeClr val="dk1"/>
                </a:solidFill>
              </a:defRPr>
            </a:lvl9pPr>
          </a:lstStyle>
          <a:p>
            <a:endParaRPr/>
          </a:p>
        </p:txBody>
      </p:sp>
      <p:pic>
        <p:nvPicPr>
          <p:cNvPr id="11" name="Google Shape;11;p2"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385146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15600" y="3429004"/>
            <a:ext cx="11360800" cy="2112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64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6933" b="1">
                <a:solidFill>
                  <a:schemeClr val="dk1"/>
                </a:solidFill>
              </a:defRPr>
            </a:lvl2pPr>
            <a:lvl3pPr lvl="2" algn="ctr" rtl="0">
              <a:lnSpc>
                <a:spcPct val="100000"/>
              </a:lnSpc>
              <a:spcBef>
                <a:spcPts val="0"/>
              </a:spcBef>
              <a:spcAft>
                <a:spcPts val="0"/>
              </a:spcAft>
              <a:buClr>
                <a:schemeClr val="dk1"/>
              </a:buClr>
              <a:buSzPts val="1400"/>
              <a:buFont typeface="Arial"/>
              <a:buNone/>
              <a:defRPr sz="6933" b="1">
                <a:solidFill>
                  <a:schemeClr val="dk1"/>
                </a:solidFill>
              </a:defRPr>
            </a:lvl3pPr>
            <a:lvl4pPr lvl="3" algn="ctr" rtl="0">
              <a:lnSpc>
                <a:spcPct val="100000"/>
              </a:lnSpc>
              <a:spcBef>
                <a:spcPts val="0"/>
              </a:spcBef>
              <a:spcAft>
                <a:spcPts val="0"/>
              </a:spcAft>
              <a:buClr>
                <a:schemeClr val="dk1"/>
              </a:buClr>
              <a:buSzPts val="1400"/>
              <a:buFont typeface="Arial"/>
              <a:buNone/>
              <a:defRPr sz="6933" b="1">
                <a:solidFill>
                  <a:schemeClr val="dk1"/>
                </a:solidFill>
              </a:defRPr>
            </a:lvl4pPr>
            <a:lvl5pPr lvl="4" algn="ctr" rtl="0">
              <a:lnSpc>
                <a:spcPct val="100000"/>
              </a:lnSpc>
              <a:spcBef>
                <a:spcPts val="0"/>
              </a:spcBef>
              <a:spcAft>
                <a:spcPts val="0"/>
              </a:spcAft>
              <a:buClr>
                <a:schemeClr val="dk1"/>
              </a:buClr>
              <a:buSzPts val="1400"/>
              <a:buFont typeface="Arial"/>
              <a:buNone/>
              <a:defRPr sz="6933" b="1">
                <a:solidFill>
                  <a:schemeClr val="dk1"/>
                </a:solidFill>
              </a:defRPr>
            </a:lvl5pPr>
            <a:lvl6pPr lvl="5" algn="ctr" rtl="0">
              <a:lnSpc>
                <a:spcPct val="100000"/>
              </a:lnSpc>
              <a:spcBef>
                <a:spcPts val="0"/>
              </a:spcBef>
              <a:spcAft>
                <a:spcPts val="0"/>
              </a:spcAft>
              <a:buClr>
                <a:schemeClr val="dk1"/>
              </a:buClr>
              <a:buSzPts val="1400"/>
              <a:buFont typeface="Arial"/>
              <a:buNone/>
              <a:defRPr sz="6933" b="1">
                <a:solidFill>
                  <a:schemeClr val="dk1"/>
                </a:solidFill>
              </a:defRPr>
            </a:lvl6pPr>
            <a:lvl7pPr lvl="6" algn="ctr" rtl="0">
              <a:lnSpc>
                <a:spcPct val="100000"/>
              </a:lnSpc>
              <a:spcBef>
                <a:spcPts val="0"/>
              </a:spcBef>
              <a:spcAft>
                <a:spcPts val="0"/>
              </a:spcAft>
              <a:buClr>
                <a:schemeClr val="dk1"/>
              </a:buClr>
              <a:buSzPts val="1400"/>
              <a:buFont typeface="Arial"/>
              <a:buNone/>
              <a:defRPr sz="6933" b="1">
                <a:solidFill>
                  <a:schemeClr val="dk1"/>
                </a:solidFill>
              </a:defRPr>
            </a:lvl7pPr>
            <a:lvl8pPr lvl="7" algn="ctr" rtl="0">
              <a:lnSpc>
                <a:spcPct val="100000"/>
              </a:lnSpc>
              <a:spcBef>
                <a:spcPts val="0"/>
              </a:spcBef>
              <a:spcAft>
                <a:spcPts val="0"/>
              </a:spcAft>
              <a:buClr>
                <a:schemeClr val="dk1"/>
              </a:buClr>
              <a:buSzPts val="1400"/>
              <a:buFont typeface="Arial"/>
              <a:buNone/>
              <a:defRPr sz="6933" b="1">
                <a:solidFill>
                  <a:schemeClr val="dk1"/>
                </a:solidFill>
              </a:defRPr>
            </a:lvl8pPr>
            <a:lvl9pPr lvl="8" algn="ctr" rtl="0">
              <a:lnSpc>
                <a:spcPct val="100000"/>
              </a:lnSpc>
              <a:spcBef>
                <a:spcPts val="0"/>
              </a:spcBef>
              <a:spcAft>
                <a:spcPts val="0"/>
              </a:spcAft>
              <a:buClr>
                <a:schemeClr val="dk1"/>
              </a:buClr>
              <a:buSzPts val="1400"/>
              <a:buFont typeface="Arial"/>
              <a:buNone/>
              <a:defRPr sz="6933" b="1">
                <a:solidFill>
                  <a:schemeClr val="dk1"/>
                </a:solidFill>
              </a:defRPr>
            </a:lvl9pPr>
          </a:lstStyle>
          <a:p>
            <a:endParaRPr/>
          </a:p>
        </p:txBody>
      </p:sp>
      <p:sp>
        <p:nvSpPr>
          <p:cNvPr id="14" name="Google Shape;14;p3"/>
          <p:cNvSpPr txBox="1">
            <a:spLocks noGrp="1"/>
          </p:cNvSpPr>
          <p:nvPr>
            <p:ph type="subTitle" idx="1"/>
          </p:nvPr>
        </p:nvSpPr>
        <p:spPr>
          <a:xfrm>
            <a:off x="415600" y="5456388"/>
            <a:ext cx="10868800" cy="10568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1400"/>
              <a:buFont typeface="Arial"/>
              <a:buNone/>
              <a:defRPr sz="3733"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733" b="0" i="0" u="none" strike="noStrike" cap="none">
                <a:solidFill>
                  <a:srgbClr val="000000"/>
                </a:solidFill>
                <a:latin typeface="Arial"/>
                <a:ea typeface="Arial"/>
                <a:cs typeface="Arial"/>
                <a:sym typeface="Arial"/>
              </a:defRPr>
            </a:lvl9pPr>
          </a:lstStyle>
          <a:p>
            <a:endParaRPr/>
          </a:p>
        </p:txBody>
      </p:sp>
      <p:pic>
        <p:nvPicPr>
          <p:cNvPr id="15" name="Google Shape;15;p3" descr="ASU_Horiz_RGB_Digital_MaroonGold.png"/>
          <p:cNvPicPr preferRelativeResize="0"/>
          <p:nvPr/>
        </p:nvPicPr>
        <p:blipFill rotWithShape="1">
          <a:blip r:embed="rId2">
            <a:alphaModFix/>
          </a:blip>
          <a:srcRect/>
          <a:stretch/>
        </p:blipFill>
        <p:spPr>
          <a:xfrm>
            <a:off x="225167" y="81499"/>
            <a:ext cx="5126600" cy="1422767"/>
          </a:xfrm>
          <a:prstGeom prst="rect">
            <a:avLst/>
          </a:prstGeom>
          <a:noFill/>
          <a:ln>
            <a:noFill/>
          </a:ln>
        </p:spPr>
      </p:pic>
    </p:spTree>
    <p:extLst>
      <p:ext uri="{BB962C8B-B14F-4D97-AF65-F5344CB8AC3E}">
        <p14:creationId xmlns:p14="http://schemas.microsoft.com/office/powerpoint/2010/main" val="160833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copy 3">
    <p:spTree>
      <p:nvGrpSpPr>
        <p:cNvPr id="1" name=""/>
        <p:cNvGrpSpPr/>
        <p:nvPr/>
      </p:nvGrpSpPr>
      <p:grpSpPr>
        <a:xfrm>
          <a:off x="0" y="0"/>
          <a:ext cx="0" cy="0"/>
          <a:chOff x="0" y="0"/>
          <a:chExt cx="0" cy="0"/>
        </a:xfrm>
      </p:grpSpPr>
      <p:sp>
        <p:nvSpPr>
          <p:cNvPr id="30" name="Rectangle"/>
          <p:cNvSpPr/>
          <p:nvPr/>
        </p:nvSpPr>
        <p:spPr>
          <a:xfrm>
            <a:off x="-62669" y="701"/>
            <a:ext cx="12317338" cy="1277493"/>
          </a:xfrm>
          <a:prstGeom prst="rect">
            <a:avLst/>
          </a:prstGeom>
          <a:solidFill>
            <a:srgbClr val="72347D"/>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3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Title Text"/>
          <p:cNvSpPr txBox="1">
            <a:spLocks noGrp="1"/>
          </p:cNvSpPr>
          <p:nvPr>
            <p:ph type="title"/>
          </p:nvPr>
        </p:nvSpPr>
        <p:spPr>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356798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E8E8E8"/>
        </a:solidFill>
        <a:effectLst/>
      </p:bgPr>
    </p:bg>
    <p:spTree>
      <p:nvGrpSpPr>
        <p:cNvPr id="1" name="Shape 16"/>
        <p:cNvGrpSpPr/>
        <p:nvPr/>
      </p:nvGrpSpPr>
      <p:grpSpPr>
        <a:xfrm>
          <a:off x="0" y="0"/>
          <a:ext cx="0" cy="0"/>
          <a:chOff x="0" y="0"/>
          <a:chExt cx="0" cy="0"/>
        </a:xfrm>
      </p:grpSpPr>
      <p:sp>
        <p:nvSpPr>
          <p:cNvPr id="17" name="Google Shape;17;p4"/>
          <p:cNvSpPr/>
          <p:nvPr/>
        </p:nvSpPr>
        <p:spPr>
          <a:xfrm>
            <a:off x="-23467" y="5093000"/>
            <a:ext cx="12215600" cy="176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 name="Google Shape;18;p4"/>
          <p:cNvSpPr txBox="1">
            <a:spLocks noGrp="1"/>
          </p:cNvSpPr>
          <p:nvPr>
            <p:ph type="ctrTitle"/>
          </p:nvPr>
        </p:nvSpPr>
        <p:spPr>
          <a:xfrm>
            <a:off x="982167" y="1816433"/>
            <a:ext cx="10729600" cy="27368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6400" b="1" i="0" u="none" strike="noStrike" cap="none">
                <a:solidFill>
                  <a:schemeClr val="dk1"/>
                </a:solidFill>
                <a:highlight>
                  <a:schemeClr val="lt1"/>
                </a:highlight>
                <a:latin typeface="Arial"/>
                <a:ea typeface="Arial"/>
                <a:cs typeface="Arial"/>
                <a:sym typeface="Arial"/>
              </a:defRPr>
            </a:lvl1pPr>
            <a:lvl2pPr lvl="1" algn="ctr" rtl="0">
              <a:lnSpc>
                <a:spcPct val="90000"/>
              </a:lnSpc>
              <a:spcBef>
                <a:spcPts val="0"/>
              </a:spcBef>
              <a:spcAft>
                <a:spcPts val="0"/>
              </a:spcAft>
              <a:buClr>
                <a:schemeClr val="dk1"/>
              </a:buClr>
              <a:buSzPts val="1400"/>
              <a:buFont typeface="Arial"/>
              <a:buNone/>
              <a:defRPr sz="6933" b="1">
                <a:solidFill>
                  <a:schemeClr val="dk1"/>
                </a:solidFill>
              </a:defRPr>
            </a:lvl2pPr>
            <a:lvl3pPr lvl="2" algn="ctr" rtl="0">
              <a:lnSpc>
                <a:spcPct val="90000"/>
              </a:lnSpc>
              <a:spcBef>
                <a:spcPts val="0"/>
              </a:spcBef>
              <a:spcAft>
                <a:spcPts val="0"/>
              </a:spcAft>
              <a:buClr>
                <a:schemeClr val="dk1"/>
              </a:buClr>
              <a:buSzPts val="1400"/>
              <a:buFont typeface="Arial"/>
              <a:buNone/>
              <a:defRPr sz="6933" b="1">
                <a:solidFill>
                  <a:schemeClr val="dk1"/>
                </a:solidFill>
              </a:defRPr>
            </a:lvl3pPr>
            <a:lvl4pPr lvl="3" algn="ctr" rtl="0">
              <a:lnSpc>
                <a:spcPct val="90000"/>
              </a:lnSpc>
              <a:spcBef>
                <a:spcPts val="0"/>
              </a:spcBef>
              <a:spcAft>
                <a:spcPts val="0"/>
              </a:spcAft>
              <a:buClr>
                <a:schemeClr val="dk1"/>
              </a:buClr>
              <a:buSzPts val="1400"/>
              <a:buFont typeface="Arial"/>
              <a:buNone/>
              <a:defRPr sz="6933" b="1">
                <a:solidFill>
                  <a:schemeClr val="dk1"/>
                </a:solidFill>
              </a:defRPr>
            </a:lvl4pPr>
            <a:lvl5pPr lvl="4" algn="ctr" rtl="0">
              <a:lnSpc>
                <a:spcPct val="90000"/>
              </a:lnSpc>
              <a:spcBef>
                <a:spcPts val="0"/>
              </a:spcBef>
              <a:spcAft>
                <a:spcPts val="0"/>
              </a:spcAft>
              <a:buClr>
                <a:schemeClr val="dk1"/>
              </a:buClr>
              <a:buSzPts val="1400"/>
              <a:buFont typeface="Arial"/>
              <a:buNone/>
              <a:defRPr sz="6933" b="1">
                <a:solidFill>
                  <a:schemeClr val="dk1"/>
                </a:solidFill>
              </a:defRPr>
            </a:lvl5pPr>
            <a:lvl6pPr lvl="5" algn="ctr" rtl="0">
              <a:lnSpc>
                <a:spcPct val="90000"/>
              </a:lnSpc>
              <a:spcBef>
                <a:spcPts val="0"/>
              </a:spcBef>
              <a:spcAft>
                <a:spcPts val="0"/>
              </a:spcAft>
              <a:buClr>
                <a:schemeClr val="dk1"/>
              </a:buClr>
              <a:buSzPts val="1400"/>
              <a:buFont typeface="Arial"/>
              <a:buNone/>
              <a:defRPr sz="6933" b="1">
                <a:solidFill>
                  <a:schemeClr val="dk1"/>
                </a:solidFill>
              </a:defRPr>
            </a:lvl6pPr>
            <a:lvl7pPr lvl="6" algn="ctr" rtl="0">
              <a:lnSpc>
                <a:spcPct val="90000"/>
              </a:lnSpc>
              <a:spcBef>
                <a:spcPts val="0"/>
              </a:spcBef>
              <a:spcAft>
                <a:spcPts val="0"/>
              </a:spcAft>
              <a:buClr>
                <a:schemeClr val="dk1"/>
              </a:buClr>
              <a:buSzPts val="1400"/>
              <a:buFont typeface="Arial"/>
              <a:buNone/>
              <a:defRPr sz="6933" b="1">
                <a:solidFill>
                  <a:schemeClr val="dk1"/>
                </a:solidFill>
              </a:defRPr>
            </a:lvl7pPr>
            <a:lvl8pPr lvl="7" algn="ctr" rtl="0">
              <a:lnSpc>
                <a:spcPct val="90000"/>
              </a:lnSpc>
              <a:spcBef>
                <a:spcPts val="0"/>
              </a:spcBef>
              <a:spcAft>
                <a:spcPts val="0"/>
              </a:spcAft>
              <a:buClr>
                <a:schemeClr val="dk1"/>
              </a:buClr>
              <a:buSzPts val="1400"/>
              <a:buFont typeface="Arial"/>
              <a:buNone/>
              <a:defRPr sz="6933" b="1">
                <a:solidFill>
                  <a:schemeClr val="dk1"/>
                </a:solidFill>
              </a:defRPr>
            </a:lvl8pPr>
            <a:lvl9pPr lvl="8" algn="ctr" rtl="0">
              <a:lnSpc>
                <a:spcPct val="90000"/>
              </a:lnSpc>
              <a:spcBef>
                <a:spcPts val="0"/>
              </a:spcBef>
              <a:spcAft>
                <a:spcPts val="0"/>
              </a:spcAft>
              <a:buClr>
                <a:schemeClr val="dk1"/>
              </a:buClr>
              <a:buSzPts val="1400"/>
              <a:buFont typeface="Arial"/>
              <a:buNone/>
              <a:defRPr sz="6933" b="1">
                <a:solidFill>
                  <a:schemeClr val="dk1"/>
                </a:solidFill>
              </a:defRPr>
            </a:lvl9pPr>
          </a:lstStyle>
          <a:p>
            <a:endParaRPr/>
          </a:p>
        </p:txBody>
      </p:sp>
      <p:pic>
        <p:nvPicPr>
          <p:cNvPr id="19" name="Google Shape;19;p4" descr="ASU_Horiz_RGB_Digital_MaroonGold.png"/>
          <p:cNvPicPr preferRelativeResize="0"/>
          <p:nvPr/>
        </p:nvPicPr>
        <p:blipFill rotWithShape="1">
          <a:blip r:embed="rId2">
            <a:alphaModFix/>
          </a:blip>
          <a:srcRect/>
          <a:stretch/>
        </p:blipFill>
        <p:spPr>
          <a:xfrm>
            <a:off x="785625" y="5089697"/>
            <a:ext cx="5126625" cy="1422801"/>
          </a:xfrm>
          <a:prstGeom prst="rect">
            <a:avLst/>
          </a:prstGeom>
          <a:noFill/>
          <a:ln>
            <a:noFill/>
          </a:ln>
        </p:spPr>
      </p:pic>
      <p:sp>
        <p:nvSpPr>
          <p:cNvPr id="20" name="Google Shape;20;p4"/>
          <p:cNvSpPr txBox="1">
            <a:spLocks noGrp="1"/>
          </p:cNvSpPr>
          <p:nvPr>
            <p:ph type="body" idx="1"/>
          </p:nvPr>
        </p:nvSpPr>
        <p:spPr>
          <a:xfrm>
            <a:off x="6096000" y="5270500"/>
            <a:ext cx="5477200" cy="12420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00000"/>
              </a:lnSpc>
              <a:spcBef>
                <a:spcPts val="0"/>
              </a:spcBef>
              <a:spcAft>
                <a:spcPts val="0"/>
              </a:spcAft>
              <a:buClr>
                <a:srgbClr val="000000"/>
              </a:buClr>
              <a:buSzPts val="1400"/>
              <a:buNone/>
              <a:defRPr sz="1867" b="1" i="0" u="none" strike="noStrike" cap="none">
                <a:solidFill>
                  <a:srgbClr val="000000"/>
                </a:solidFill>
              </a:defRPr>
            </a:lvl1pPr>
            <a:lvl2pPr marL="1219170" marR="0" lvl="1" indent="-304792" algn="l" rtl="0">
              <a:lnSpc>
                <a:spcPct val="100000"/>
              </a:lnSpc>
              <a:spcBef>
                <a:spcPts val="0"/>
              </a:spcBef>
              <a:spcAft>
                <a:spcPts val="0"/>
              </a:spcAft>
              <a:buClr>
                <a:srgbClr val="000000"/>
              </a:buClr>
              <a:buSzPts val="1100"/>
              <a:buNone/>
              <a:defRPr sz="1467" i="0" u="none" strike="noStrike" cap="none">
                <a:solidFill>
                  <a:srgbClr val="000000"/>
                </a:solidFill>
              </a:defRPr>
            </a:lvl2pPr>
            <a:lvl3pPr marL="1828754" marR="0" lvl="2" indent="-304792" algn="l" rtl="0">
              <a:lnSpc>
                <a:spcPct val="100000"/>
              </a:lnSpc>
              <a:spcBef>
                <a:spcPts val="0"/>
              </a:spcBef>
              <a:spcAft>
                <a:spcPts val="0"/>
              </a:spcAft>
              <a:buClr>
                <a:srgbClr val="000000"/>
              </a:buClr>
              <a:buSzPts val="1100"/>
              <a:buNone/>
              <a:defRPr sz="1467" i="0" u="none" strike="noStrike" cap="none">
                <a:solidFill>
                  <a:srgbClr val="000000"/>
                </a:solidFill>
              </a:defRPr>
            </a:lvl3pPr>
            <a:lvl4pPr marL="2438339" marR="0" lvl="3" indent="-304792" algn="l" rtl="0">
              <a:lnSpc>
                <a:spcPct val="100000"/>
              </a:lnSpc>
              <a:spcBef>
                <a:spcPts val="0"/>
              </a:spcBef>
              <a:spcAft>
                <a:spcPts val="0"/>
              </a:spcAft>
              <a:buClr>
                <a:srgbClr val="000000"/>
              </a:buClr>
              <a:buSzPts val="1100"/>
              <a:buNone/>
              <a:defRPr sz="1467" i="0" u="none" strike="noStrike" cap="none">
                <a:solidFill>
                  <a:srgbClr val="000000"/>
                </a:solidFill>
              </a:defRPr>
            </a:lvl4pPr>
            <a:lvl5pPr marL="3047924" marR="0" lvl="4" indent="-304792" algn="l" rtl="0">
              <a:lnSpc>
                <a:spcPct val="100000"/>
              </a:lnSpc>
              <a:spcBef>
                <a:spcPts val="0"/>
              </a:spcBef>
              <a:spcAft>
                <a:spcPts val="0"/>
              </a:spcAft>
              <a:buClr>
                <a:srgbClr val="000000"/>
              </a:buClr>
              <a:buSzPts val="1100"/>
              <a:buNone/>
              <a:defRPr sz="1467" i="0" u="none" strike="noStrike" cap="none">
                <a:solidFill>
                  <a:srgbClr val="000000"/>
                </a:solidFill>
              </a:defRPr>
            </a:lvl5pPr>
            <a:lvl6pPr marL="3657509" marR="0" lvl="5" indent="-304792" algn="l" rtl="0">
              <a:lnSpc>
                <a:spcPct val="100000"/>
              </a:lnSpc>
              <a:spcBef>
                <a:spcPts val="0"/>
              </a:spcBef>
              <a:spcAft>
                <a:spcPts val="0"/>
              </a:spcAft>
              <a:buClr>
                <a:srgbClr val="000000"/>
              </a:buClr>
              <a:buSzPts val="1100"/>
              <a:buNone/>
              <a:defRPr sz="1467" i="0" u="none" strike="noStrike" cap="none">
                <a:solidFill>
                  <a:srgbClr val="000000"/>
                </a:solidFill>
              </a:defRPr>
            </a:lvl6pPr>
            <a:lvl7pPr marL="4267093" marR="0" lvl="6" indent="-304792" algn="l" rtl="0">
              <a:lnSpc>
                <a:spcPct val="100000"/>
              </a:lnSpc>
              <a:spcBef>
                <a:spcPts val="0"/>
              </a:spcBef>
              <a:spcAft>
                <a:spcPts val="0"/>
              </a:spcAft>
              <a:buClr>
                <a:srgbClr val="000000"/>
              </a:buClr>
              <a:buSzPts val="1100"/>
              <a:buNone/>
              <a:defRPr sz="1467" i="0" u="none" strike="noStrike" cap="none">
                <a:solidFill>
                  <a:srgbClr val="000000"/>
                </a:solidFill>
              </a:defRPr>
            </a:lvl7pPr>
            <a:lvl8pPr marL="4876678" marR="0" lvl="7" indent="-304792" algn="l" rtl="0">
              <a:lnSpc>
                <a:spcPct val="100000"/>
              </a:lnSpc>
              <a:spcBef>
                <a:spcPts val="0"/>
              </a:spcBef>
              <a:spcAft>
                <a:spcPts val="0"/>
              </a:spcAft>
              <a:buClr>
                <a:srgbClr val="000000"/>
              </a:buClr>
              <a:buSzPts val="1100"/>
              <a:buNone/>
              <a:defRPr sz="1467" i="0" u="none" strike="noStrike" cap="none">
                <a:solidFill>
                  <a:srgbClr val="000000"/>
                </a:solidFill>
              </a:defRPr>
            </a:lvl8pPr>
            <a:lvl9pPr marL="5486263" marR="0" lvl="8" indent="-304792" algn="l" rtl="0">
              <a:lnSpc>
                <a:spcPct val="100000"/>
              </a:lnSpc>
              <a:spcBef>
                <a:spcPts val="0"/>
              </a:spcBef>
              <a:spcAft>
                <a:spcPts val="0"/>
              </a:spcAft>
              <a:buClr>
                <a:srgbClr val="000000"/>
              </a:buClr>
              <a:buSzPts val="1100"/>
              <a:buNone/>
              <a:defRPr sz="1467" i="0" u="none" strike="noStrike" cap="none">
                <a:solidFill>
                  <a:srgbClr val="000000"/>
                </a:solidFill>
              </a:defRPr>
            </a:lvl9pPr>
          </a:lstStyle>
          <a:p>
            <a:endParaRPr/>
          </a:p>
        </p:txBody>
      </p:sp>
    </p:spTree>
    <p:extLst>
      <p:ext uri="{BB962C8B-B14F-4D97-AF65-F5344CB8AC3E}">
        <p14:creationId xmlns:p14="http://schemas.microsoft.com/office/powerpoint/2010/main" val="1772765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1 One Col Headers and Text">
  <p:cSld name="21 One Col Headers and 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11" y="3046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733" b="1">
                <a:solidFill>
                  <a:schemeClr val="dk1"/>
                </a:solidFill>
              </a:defRPr>
            </a:lvl2pPr>
            <a:lvl3pPr lvl="2" algn="l" rtl="0">
              <a:lnSpc>
                <a:spcPct val="100000"/>
              </a:lnSpc>
              <a:spcBef>
                <a:spcPts val="0"/>
              </a:spcBef>
              <a:spcAft>
                <a:spcPts val="0"/>
              </a:spcAft>
              <a:buClr>
                <a:schemeClr val="dk1"/>
              </a:buClr>
              <a:buSzPts val="3000"/>
              <a:buFont typeface="Arial"/>
              <a:buNone/>
              <a:defRPr sz="3733" b="1">
                <a:solidFill>
                  <a:schemeClr val="dk1"/>
                </a:solidFill>
              </a:defRPr>
            </a:lvl3pPr>
            <a:lvl4pPr lvl="3" algn="l" rtl="0">
              <a:lnSpc>
                <a:spcPct val="100000"/>
              </a:lnSpc>
              <a:spcBef>
                <a:spcPts val="0"/>
              </a:spcBef>
              <a:spcAft>
                <a:spcPts val="0"/>
              </a:spcAft>
              <a:buClr>
                <a:schemeClr val="dk1"/>
              </a:buClr>
              <a:buSzPts val="3000"/>
              <a:buFont typeface="Arial"/>
              <a:buNone/>
              <a:defRPr sz="3733" b="1">
                <a:solidFill>
                  <a:schemeClr val="dk1"/>
                </a:solidFill>
              </a:defRPr>
            </a:lvl4pPr>
            <a:lvl5pPr lvl="4" algn="l" rtl="0">
              <a:lnSpc>
                <a:spcPct val="100000"/>
              </a:lnSpc>
              <a:spcBef>
                <a:spcPts val="0"/>
              </a:spcBef>
              <a:spcAft>
                <a:spcPts val="0"/>
              </a:spcAft>
              <a:buClr>
                <a:schemeClr val="dk1"/>
              </a:buClr>
              <a:buSzPts val="3000"/>
              <a:buFont typeface="Arial"/>
              <a:buNone/>
              <a:defRPr sz="3733" b="1">
                <a:solidFill>
                  <a:schemeClr val="dk1"/>
                </a:solidFill>
              </a:defRPr>
            </a:lvl5pPr>
            <a:lvl6pPr lvl="5" algn="l" rtl="0">
              <a:lnSpc>
                <a:spcPct val="100000"/>
              </a:lnSpc>
              <a:spcBef>
                <a:spcPts val="0"/>
              </a:spcBef>
              <a:spcAft>
                <a:spcPts val="0"/>
              </a:spcAft>
              <a:buClr>
                <a:schemeClr val="dk1"/>
              </a:buClr>
              <a:buSzPts val="3000"/>
              <a:buFont typeface="Arial"/>
              <a:buNone/>
              <a:defRPr sz="3733" b="1">
                <a:solidFill>
                  <a:schemeClr val="dk1"/>
                </a:solidFill>
              </a:defRPr>
            </a:lvl6pPr>
            <a:lvl7pPr lvl="6" algn="l" rtl="0">
              <a:lnSpc>
                <a:spcPct val="100000"/>
              </a:lnSpc>
              <a:spcBef>
                <a:spcPts val="0"/>
              </a:spcBef>
              <a:spcAft>
                <a:spcPts val="0"/>
              </a:spcAft>
              <a:buClr>
                <a:schemeClr val="dk1"/>
              </a:buClr>
              <a:buSzPts val="3000"/>
              <a:buFont typeface="Arial"/>
              <a:buNone/>
              <a:defRPr sz="3733" b="1">
                <a:solidFill>
                  <a:schemeClr val="dk1"/>
                </a:solidFill>
              </a:defRPr>
            </a:lvl7pPr>
            <a:lvl8pPr lvl="7" algn="l" rtl="0">
              <a:lnSpc>
                <a:spcPct val="100000"/>
              </a:lnSpc>
              <a:spcBef>
                <a:spcPts val="0"/>
              </a:spcBef>
              <a:spcAft>
                <a:spcPts val="0"/>
              </a:spcAft>
              <a:buClr>
                <a:schemeClr val="dk1"/>
              </a:buClr>
              <a:buSzPts val="3000"/>
              <a:buFont typeface="Arial"/>
              <a:buNone/>
              <a:defRPr sz="3733" b="1">
                <a:solidFill>
                  <a:schemeClr val="dk1"/>
                </a:solidFill>
              </a:defRPr>
            </a:lvl8pPr>
            <a:lvl9pPr lvl="8" algn="l" rtl="0">
              <a:lnSpc>
                <a:spcPct val="100000"/>
              </a:lnSpc>
              <a:spcBef>
                <a:spcPts val="0"/>
              </a:spcBef>
              <a:spcAft>
                <a:spcPts val="0"/>
              </a:spcAft>
              <a:buClr>
                <a:schemeClr val="dk1"/>
              </a:buClr>
              <a:buSzPts val="3000"/>
              <a:buFont typeface="Arial"/>
              <a:buNone/>
              <a:defRPr sz="3733" b="1">
                <a:solidFill>
                  <a:schemeClr val="dk1"/>
                </a:solidFill>
              </a:defRPr>
            </a:lvl9pPr>
          </a:lstStyle>
          <a:p>
            <a:endParaRPr/>
          </a:p>
        </p:txBody>
      </p:sp>
      <p:sp>
        <p:nvSpPr>
          <p:cNvPr id="23" name="Google Shape;23;p5"/>
          <p:cNvSpPr txBox="1">
            <a:spLocks noGrp="1"/>
          </p:cNvSpPr>
          <p:nvPr>
            <p:ph type="body" idx="1"/>
          </p:nvPr>
        </p:nvSpPr>
        <p:spPr>
          <a:xfrm>
            <a:off x="588164" y="1606433"/>
            <a:ext cx="10427200" cy="4268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
        <p:nvSpPr>
          <p:cNvPr id="24" name="Google Shape;24;p5"/>
          <p:cNvSpPr txBox="1">
            <a:spLocks noGrp="1"/>
          </p:cNvSpPr>
          <p:nvPr>
            <p:ph type="sldNum" idx="12"/>
          </p:nvPr>
        </p:nvSpPr>
        <p:spPr>
          <a:xfrm>
            <a:off x="12" y="6536401"/>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0082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1 Blank slide with logo only" type="title">
  <p:cSld name="21 Blank slide with logo only">
    <p:bg>
      <p:bgPr>
        <a:noFill/>
        <a:effectLst/>
      </p:bgPr>
    </p:bg>
    <p:spTree>
      <p:nvGrpSpPr>
        <p:cNvPr id="1" name="Shape 25"/>
        <p:cNvGrpSpPr/>
        <p:nvPr/>
      </p:nvGrpSpPr>
      <p:grpSpPr>
        <a:xfrm>
          <a:off x="0" y="0"/>
          <a:ext cx="0" cy="0"/>
          <a:chOff x="0" y="0"/>
          <a:chExt cx="0" cy="0"/>
        </a:xfrm>
      </p:grpSpPr>
      <p:pic>
        <p:nvPicPr>
          <p:cNvPr id="26" name="Google Shape;26;p6"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2728091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1 Blank slide with logo only 1">
  <p:cSld name="21 Blank slide with logo only 1">
    <p:bg>
      <p:bgPr>
        <a:solidFill>
          <a:schemeClr val="dk1"/>
        </a:solidFill>
        <a:effectLst/>
      </p:bgPr>
    </p:bg>
    <p:spTree>
      <p:nvGrpSpPr>
        <p:cNvPr id="1" name="Shape 27"/>
        <p:cNvGrpSpPr/>
        <p:nvPr/>
      </p:nvGrpSpPr>
      <p:grpSpPr>
        <a:xfrm>
          <a:off x="0" y="0"/>
          <a:ext cx="0" cy="0"/>
          <a:chOff x="0" y="0"/>
          <a:chExt cx="0" cy="0"/>
        </a:xfrm>
      </p:grpSpPr>
      <p:pic>
        <p:nvPicPr>
          <p:cNvPr id="28" name="Google Shape;28;p7"/>
          <p:cNvPicPr preferRelativeResize="0"/>
          <p:nvPr/>
        </p:nvPicPr>
        <p:blipFill rotWithShape="1">
          <a:blip r:embed="rId2">
            <a:alphaModFix/>
          </a:blip>
          <a:srcRect/>
          <a:stretch/>
        </p:blipFill>
        <p:spPr>
          <a:xfrm>
            <a:off x="10054330" y="5589734"/>
            <a:ext cx="1875133" cy="1101500"/>
          </a:xfrm>
          <a:prstGeom prst="rect">
            <a:avLst/>
          </a:prstGeom>
          <a:noFill/>
          <a:ln>
            <a:noFill/>
          </a:ln>
        </p:spPr>
      </p:pic>
    </p:spTree>
    <p:extLst>
      <p:ext uri="{BB962C8B-B14F-4D97-AF65-F5344CB8AC3E}">
        <p14:creationId xmlns:p14="http://schemas.microsoft.com/office/powerpoint/2010/main" val="4120429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1 Title slide 2">
  <p:cSld name="21 Title slide 2">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25385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1 Blank">
  <p:cSld name="21 Blank">
    <p:bg>
      <p:bgPr>
        <a:no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869785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 Text with small vertical photo to the right">
  <p:cSld name="21 Text with small vertical photo to the right">
    <p:spTree>
      <p:nvGrpSpPr>
        <p:cNvPr id="1" name="Shape 35"/>
        <p:cNvGrpSpPr/>
        <p:nvPr/>
      </p:nvGrpSpPr>
      <p:grpSpPr>
        <a:xfrm>
          <a:off x="0" y="0"/>
          <a:ext cx="0" cy="0"/>
          <a:chOff x="0" y="0"/>
          <a:chExt cx="0" cy="0"/>
        </a:xfrm>
      </p:grpSpPr>
      <p:sp>
        <p:nvSpPr>
          <p:cNvPr id="36" name="Google Shape;36;p11"/>
          <p:cNvSpPr/>
          <p:nvPr/>
        </p:nvSpPr>
        <p:spPr>
          <a:xfrm>
            <a:off x="6743867" y="-17267"/>
            <a:ext cx="5448000" cy="6915200"/>
          </a:xfrm>
          <a:prstGeom prst="rect">
            <a:avLst/>
          </a:prstGeom>
          <a:solidFill>
            <a:srgbClr val="D0D0D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867" b="0" i="0" u="none" strike="noStrike" cap="none">
                <a:solidFill>
                  <a:srgbClr val="000000"/>
                </a:solidFill>
                <a:latin typeface="Arial"/>
                <a:ea typeface="Arial"/>
                <a:cs typeface="Arial"/>
                <a:sym typeface="Arial"/>
              </a:rPr>
              <a:t>Insert a photo here</a:t>
            </a:r>
            <a:endParaRPr sz="1867" b="0" i="0" u="none" strike="noStrike" cap="none">
              <a:solidFill>
                <a:srgbClr val="000000"/>
              </a:solidFill>
              <a:latin typeface="Arial"/>
              <a:ea typeface="Arial"/>
              <a:cs typeface="Arial"/>
              <a:sym typeface="Arial"/>
            </a:endParaRPr>
          </a:p>
        </p:txBody>
      </p:sp>
      <p:sp>
        <p:nvSpPr>
          <p:cNvPr id="37" name="Google Shape;37;p11"/>
          <p:cNvSpPr txBox="1">
            <a:spLocks noGrp="1"/>
          </p:cNvSpPr>
          <p:nvPr>
            <p:ph type="body" idx="1"/>
          </p:nvPr>
        </p:nvSpPr>
        <p:spPr>
          <a:xfrm>
            <a:off x="580667" y="1764300"/>
            <a:ext cx="6163200" cy="4783600"/>
          </a:xfrm>
          <a:prstGeom prst="rect">
            <a:avLst/>
          </a:prstGeom>
          <a:noFill/>
          <a:ln>
            <a:noFill/>
          </a:ln>
        </p:spPr>
        <p:txBody>
          <a:bodyPr spcFirstLastPara="1" wrap="square" lIns="91425" tIns="91425" rIns="91425" bIns="91425" anchor="t" anchorCtr="0">
            <a:noAutofit/>
          </a:bodyPr>
          <a:lstStyle>
            <a:lvl1pPr marL="609585" lvl="0" indent="-304792" algn="l" rtl="0">
              <a:lnSpc>
                <a:spcPct val="90000"/>
              </a:lnSpc>
              <a:spcBef>
                <a:spcPts val="0"/>
              </a:spcBef>
              <a:spcAft>
                <a:spcPts val="0"/>
              </a:spcAft>
              <a:buSzPts val="1200"/>
              <a:buNone/>
              <a:defRPr sz="1600"/>
            </a:lvl1pPr>
            <a:lvl2pPr marL="1219170" lvl="1" indent="-304792" algn="l" rtl="0">
              <a:lnSpc>
                <a:spcPct val="90000"/>
              </a:lnSpc>
              <a:spcBef>
                <a:spcPts val="0"/>
              </a:spcBef>
              <a:spcAft>
                <a:spcPts val="0"/>
              </a:spcAft>
              <a:buSzPts val="1400"/>
              <a:buNone/>
              <a:defRPr/>
            </a:lvl2pPr>
            <a:lvl3pPr marL="1828754" lvl="2" indent="-304792" algn="l" rtl="0">
              <a:lnSpc>
                <a:spcPct val="90000"/>
              </a:lnSpc>
              <a:spcBef>
                <a:spcPts val="0"/>
              </a:spcBef>
              <a:spcAft>
                <a:spcPts val="0"/>
              </a:spcAft>
              <a:buSzPts val="1400"/>
              <a:buNone/>
              <a:defRPr/>
            </a:lvl3pPr>
            <a:lvl4pPr marL="2438339" lvl="3" indent="-304792" algn="l" rtl="0">
              <a:lnSpc>
                <a:spcPct val="90000"/>
              </a:lnSpc>
              <a:spcBef>
                <a:spcPts val="0"/>
              </a:spcBef>
              <a:spcAft>
                <a:spcPts val="0"/>
              </a:spcAft>
              <a:buSzPts val="1400"/>
              <a:buNone/>
              <a:defRPr/>
            </a:lvl4pPr>
            <a:lvl5pPr marL="3047924" lvl="4" indent="-304792" algn="l" rtl="0">
              <a:lnSpc>
                <a:spcPct val="90000"/>
              </a:lnSpc>
              <a:spcBef>
                <a:spcPts val="0"/>
              </a:spcBef>
              <a:spcAft>
                <a:spcPts val="0"/>
              </a:spcAft>
              <a:buSzPts val="1400"/>
              <a:buNone/>
              <a:defRPr/>
            </a:lvl5pPr>
            <a:lvl6pPr marL="3657509" lvl="5" indent="-304792" algn="l" rtl="0">
              <a:lnSpc>
                <a:spcPct val="90000"/>
              </a:lnSpc>
              <a:spcBef>
                <a:spcPts val="0"/>
              </a:spcBef>
              <a:spcAft>
                <a:spcPts val="0"/>
              </a:spcAft>
              <a:buSzPts val="1400"/>
              <a:buNone/>
              <a:defRPr/>
            </a:lvl6pPr>
            <a:lvl7pPr marL="4267093" lvl="6" indent="-304792" algn="l" rtl="0">
              <a:lnSpc>
                <a:spcPct val="90000"/>
              </a:lnSpc>
              <a:spcBef>
                <a:spcPts val="0"/>
              </a:spcBef>
              <a:spcAft>
                <a:spcPts val="0"/>
              </a:spcAft>
              <a:buSzPts val="1400"/>
              <a:buNone/>
              <a:defRPr/>
            </a:lvl7pPr>
            <a:lvl8pPr marL="4876678" lvl="7" indent="-304792" algn="l" rtl="0">
              <a:lnSpc>
                <a:spcPct val="90000"/>
              </a:lnSpc>
              <a:spcBef>
                <a:spcPts val="0"/>
              </a:spcBef>
              <a:spcAft>
                <a:spcPts val="0"/>
              </a:spcAft>
              <a:buSzPts val="1400"/>
              <a:buNone/>
              <a:defRPr/>
            </a:lvl8pPr>
            <a:lvl9pPr marL="5486263" lvl="8" indent="-304792" algn="l" rtl="0">
              <a:lnSpc>
                <a:spcPct val="90000"/>
              </a:lnSpc>
              <a:spcBef>
                <a:spcPts val="0"/>
              </a:spcBef>
              <a:spcAft>
                <a:spcPts val="0"/>
              </a:spcAft>
              <a:buSzPts val="1400"/>
              <a:buNone/>
              <a:defRPr/>
            </a:lvl9pPr>
          </a:lstStyle>
          <a:p>
            <a:endParaRPr/>
          </a:p>
        </p:txBody>
      </p:sp>
      <p:sp>
        <p:nvSpPr>
          <p:cNvPr id="38" name="Google Shape;38;p11"/>
          <p:cNvSpPr txBox="1">
            <a:spLocks noGrp="1"/>
          </p:cNvSpPr>
          <p:nvPr>
            <p:ph type="title"/>
          </p:nvPr>
        </p:nvSpPr>
        <p:spPr>
          <a:xfrm>
            <a:off x="415605" y="304667"/>
            <a:ext cx="62224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3733" b="1">
                <a:solidFill>
                  <a:schemeClr val="dk1"/>
                </a:solidFill>
              </a:defRPr>
            </a:lvl2pPr>
            <a:lvl3pPr lvl="2" algn="l" rtl="0">
              <a:lnSpc>
                <a:spcPct val="90000"/>
              </a:lnSpc>
              <a:spcBef>
                <a:spcPts val="0"/>
              </a:spcBef>
              <a:spcAft>
                <a:spcPts val="0"/>
              </a:spcAft>
              <a:buClr>
                <a:schemeClr val="dk1"/>
              </a:buClr>
              <a:buSzPts val="1400"/>
              <a:buFont typeface="Arial"/>
              <a:buNone/>
              <a:defRPr sz="3733" b="1">
                <a:solidFill>
                  <a:schemeClr val="dk1"/>
                </a:solidFill>
              </a:defRPr>
            </a:lvl3pPr>
            <a:lvl4pPr lvl="3" algn="l" rtl="0">
              <a:lnSpc>
                <a:spcPct val="90000"/>
              </a:lnSpc>
              <a:spcBef>
                <a:spcPts val="0"/>
              </a:spcBef>
              <a:spcAft>
                <a:spcPts val="0"/>
              </a:spcAft>
              <a:buClr>
                <a:schemeClr val="dk1"/>
              </a:buClr>
              <a:buSzPts val="1400"/>
              <a:buFont typeface="Arial"/>
              <a:buNone/>
              <a:defRPr sz="3733" b="1">
                <a:solidFill>
                  <a:schemeClr val="dk1"/>
                </a:solidFill>
              </a:defRPr>
            </a:lvl4pPr>
            <a:lvl5pPr lvl="4" algn="l" rtl="0">
              <a:lnSpc>
                <a:spcPct val="90000"/>
              </a:lnSpc>
              <a:spcBef>
                <a:spcPts val="0"/>
              </a:spcBef>
              <a:spcAft>
                <a:spcPts val="0"/>
              </a:spcAft>
              <a:buClr>
                <a:schemeClr val="dk1"/>
              </a:buClr>
              <a:buSzPts val="1400"/>
              <a:buFont typeface="Arial"/>
              <a:buNone/>
              <a:defRPr sz="3733" b="1">
                <a:solidFill>
                  <a:schemeClr val="dk1"/>
                </a:solidFill>
              </a:defRPr>
            </a:lvl5pPr>
            <a:lvl6pPr lvl="5" algn="l" rtl="0">
              <a:lnSpc>
                <a:spcPct val="90000"/>
              </a:lnSpc>
              <a:spcBef>
                <a:spcPts val="0"/>
              </a:spcBef>
              <a:spcAft>
                <a:spcPts val="0"/>
              </a:spcAft>
              <a:buClr>
                <a:schemeClr val="dk1"/>
              </a:buClr>
              <a:buSzPts val="1400"/>
              <a:buFont typeface="Arial"/>
              <a:buNone/>
              <a:defRPr sz="3733" b="1">
                <a:solidFill>
                  <a:schemeClr val="dk1"/>
                </a:solidFill>
              </a:defRPr>
            </a:lvl6pPr>
            <a:lvl7pPr lvl="6" algn="l" rtl="0">
              <a:lnSpc>
                <a:spcPct val="90000"/>
              </a:lnSpc>
              <a:spcBef>
                <a:spcPts val="0"/>
              </a:spcBef>
              <a:spcAft>
                <a:spcPts val="0"/>
              </a:spcAft>
              <a:buClr>
                <a:schemeClr val="dk1"/>
              </a:buClr>
              <a:buSzPts val="1400"/>
              <a:buFont typeface="Arial"/>
              <a:buNone/>
              <a:defRPr sz="3733" b="1">
                <a:solidFill>
                  <a:schemeClr val="dk1"/>
                </a:solidFill>
              </a:defRPr>
            </a:lvl7pPr>
            <a:lvl8pPr lvl="7" algn="l" rtl="0">
              <a:lnSpc>
                <a:spcPct val="90000"/>
              </a:lnSpc>
              <a:spcBef>
                <a:spcPts val="0"/>
              </a:spcBef>
              <a:spcAft>
                <a:spcPts val="0"/>
              </a:spcAft>
              <a:buClr>
                <a:schemeClr val="dk1"/>
              </a:buClr>
              <a:buSzPts val="1400"/>
              <a:buFont typeface="Arial"/>
              <a:buNone/>
              <a:defRPr sz="3733" b="1">
                <a:solidFill>
                  <a:schemeClr val="dk1"/>
                </a:solidFill>
              </a:defRPr>
            </a:lvl8pPr>
            <a:lvl9pPr lvl="8" algn="l" rtl="0">
              <a:lnSpc>
                <a:spcPct val="90000"/>
              </a:lnSpc>
              <a:spcBef>
                <a:spcPts val="0"/>
              </a:spcBef>
              <a:spcAft>
                <a:spcPts val="0"/>
              </a:spcAft>
              <a:buClr>
                <a:schemeClr val="dk1"/>
              </a:buClr>
              <a:buSzPts val="1400"/>
              <a:buFont typeface="Arial"/>
              <a:buNone/>
              <a:defRPr sz="3733" b="1">
                <a:solidFill>
                  <a:schemeClr val="dk1"/>
                </a:solidFill>
              </a:defRPr>
            </a:lvl9pPr>
          </a:lstStyle>
          <a:p>
            <a:endParaRPr/>
          </a:p>
        </p:txBody>
      </p:sp>
    </p:spTree>
    <p:extLst>
      <p:ext uri="{BB962C8B-B14F-4D97-AF65-F5344CB8AC3E}">
        <p14:creationId xmlns:p14="http://schemas.microsoft.com/office/powerpoint/2010/main" val="1343710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1 Text with small vertical photo to the right 1">
  <p:cSld name="21 Text with small vertical photo to the right 1">
    <p:spTree>
      <p:nvGrpSpPr>
        <p:cNvPr id="1" name="Shape 39"/>
        <p:cNvGrpSpPr/>
        <p:nvPr/>
      </p:nvGrpSpPr>
      <p:grpSpPr>
        <a:xfrm>
          <a:off x="0" y="0"/>
          <a:ext cx="0" cy="0"/>
          <a:chOff x="0" y="0"/>
          <a:chExt cx="0" cy="0"/>
        </a:xfrm>
      </p:grpSpPr>
      <p:sp>
        <p:nvSpPr>
          <p:cNvPr id="40" name="Google Shape;40;p12"/>
          <p:cNvSpPr/>
          <p:nvPr/>
        </p:nvSpPr>
        <p:spPr>
          <a:xfrm>
            <a:off x="3383133" y="-17267"/>
            <a:ext cx="8808800" cy="6915200"/>
          </a:xfrm>
          <a:prstGeom prst="rect">
            <a:avLst/>
          </a:prstGeom>
          <a:solidFill>
            <a:srgbClr val="D0D0D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12"/>
          <p:cNvSpPr txBox="1">
            <a:spLocks noGrp="1"/>
          </p:cNvSpPr>
          <p:nvPr>
            <p:ph type="title"/>
          </p:nvPr>
        </p:nvSpPr>
        <p:spPr>
          <a:xfrm>
            <a:off x="415603" y="304667"/>
            <a:ext cx="27772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2400"/>
              <a:buFont typeface="Arial"/>
              <a:buNone/>
              <a:defRPr sz="32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2400"/>
              <a:buFont typeface="Arial"/>
              <a:buNone/>
              <a:defRPr sz="3200" b="1">
                <a:solidFill>
                  <a:schemeClr val="dk1"/>
                </a:solidFill>
              </a:defRPr>
            </a:lvl2pPr>
            <a:lvl3pPr lvl="2" algn="l" rtl="0">
              <a:lnSpc>
                <a:spcPct val="90000"/>
              </a:lnSpc>
              <a:spcBef>
                <a:spcPts val="0"/>
              </a:spcBef>
              <a:spcAft>
                <a:spcPts val="0"/>
              </a:spcAft>
              <a:buClr>
                <a:schemeClr val="dk1"/>
              </a:buClr>
              <a:buSzPts val="2400"/>
              <a:buFont typeface="Arial"/>
              <a:buNone/>
              <a:defRPr sz="3200" b="1">
                <a:solidFill>
                  <a:schemeClr val="dk1"/>
                </a:solidFill>
              </a:defRPr>
            </a:lvl3pPr>
            <a:lvl4pPr lvl="3" algn="l" rtl="0">
              <a:lnSpc>
                <a:spcPct val="90000"/>
              </a:lnSpc>
              <a:spcBef>
                <a:spcPts val="0"/>
              </a:spcBef>
              <a:spcAft>
                <a:spcPts val="0"/>
              </a:spcAft>
              <a:buClr>
                <a:schemeClr val="dk1"/>
              </a:buClr>
              <a:buSzPts val="2400"/>
              <a:buFont typeface="Arial"/>
              <a:buNone/>
              <a:defRPr sz="3200" b="1">
                <a:solidFill>
                  <a:schemeClr val="dk1"/>
                </a:solidFill>
              </a:defRPr>
            </a:lvl4pPr>
            <a:lvl5pPr lvl="4" algn="l" rtl="0">
              <a:lnSpc>
                <a:spcPct val="90000"/>
              </a:lnSpc>
              <a:spcBef>
                <a:spcPts val="0"/>
              </a:spcBef>
              <a:spcAft>
                <a:spcPts val="0"/>
              </a:spcAft>
              <a:buClr>
                <a:schemeClr val="dk1"/>
              </a:buClr>
              <a:buSzPts val="2400"/>
              <a:buFont typeface="Arial"/>
              <a:buNone/>
              <a:defRPr sz="3200" b="1">
                <a:solidFill>
                  <a:schemeClr val="dk1"/>
                </a:solidFill>
              </a:defRPr>
            </a:lvl5pPr>
            <a:lvl6pPr lvl="5" algn="l" rtl="0">
              <a:lnSpc>
                <a:spcPct val="90000"/>
              </a:lnSpc>
              <a:spcBef>
                <a:spcPts val="0"/>
              </a:spcBef>
              <a:spcAft>
                <a:spcPts val="0"/>
              </a:spcAft>
              <a:buClr>
                <a:schemeClr val="dk1"/>
              </a:buClr>
              <a:buSzPts val="2400"/>
              <a:buFont typeface="Arial"/>
              <a:buNone/>
              <a:defRPr sz="3200" b="1">
                <a:solidFill>
                  <a:schemeClr val="dk1"/>
                </a:solidFill>
              </a:defRPr>
            </a:lvl6pPr>
            <a:lvl7pPr lvl="6" algn="l" rtl="0">
              <a:lnSpc>
                <a:spcPct val="90000"/>
              </a:lnSpc>
              <a:spcBef>
                <a:spcPts val="0"/>
              </a:spcBef>
              <a:spcAft>
                <a:spcPts val="0"/>
              </a:spcAft>
              <a:buClr>
                <a:schemeClr val="dk1"/>
              </a:buClr>
              <a:buSzPts val="2400"/>
              <a:buFont typeface="Arial"/>
              <a:buNone/>
              <a:defRPr sz="3200" b="1">
                <a:solidFill>
                  <a:schemeClr val="dk1"/>
                </a:solidFill>
              </a:defRPr>
            </a:lvl7pPr>
            <a:lvl8pPr lvl="7" algn="l" rtl="0">
              <a:lnSpc>
                <a:spcPct val="90000"/>
              </a:lnSpc>
              <a:spcBef>
                <a:spcPts val="0"/>
              </a:spcBef>
              <a:spcAft>
                <a:spcPts val="0"/>
              </a:spcAft>
              <a:buClr>
                <a:schemeClr val="dk1"/>
              </a:buClr>
              <a:buSzPts val="2400"/>
              <a:buFont typeface="Arial"/>
              <a:buNone/>
              <a:defRPr sz="3200" b="1">
                <a:solidFill>
                  <a:schemeClr val="dk1"/>
                </a:solidFill>
              </a:defRPr>
            </a:lvl8pPr>
            <a:lvl9pPr lvl="8" algn="l" rtl="0">
              <a:lnSpc>
                <a:spcPct val="90000"/>
              </a:lnSpc>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548851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0 Chapter break agenda black with bracket">
  <p:cSld name="20 Chapter break agenda black with bracket">
    <p:bg>
      <p:bgPr>
        <a:solidFill>
          <a:srgbClr val="000000"/>
        </a:solidFill>
        <a:effectLst/>
      </p:bgPr>
    </p:bg>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754475" y="2726967"/>
            <a:ext cx="3716800" cy="7636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rgbClr val="FFFFFF"/>
              </a:buClr>
              <a:buSzPts val="3000"/>
              <a:buFont typeface="Arial"/>
              <a:buNone/>
              <a:defRPr sz="4000" b="1" i="0" u="none" strike="noStrike" cap="none">
                <a:solidFill>
                  <a:srgbClr val="FFFFFF"/>
                </a:solidFill>
                <a:latin typeface="Arial"/>
                <a:ea typeface="Arial"/>
                <a:cs typeface="Arial"/>
                <a:sym typeface="Arial"/>
              </a:defRPr>
            </a:lvl1pPr>
            <a:lvl2pPr lvl="1" algn="r" rtl="0">
              <a:lnSpc>
                <a:spcPct val="90000"/>
              </a:lnSpc>
              <a:spcBef>
                <a:spcPts val="0"/>
              </a:spcBef>
              <a:spcAft>
                <a:spcPts val="0"/>
              </a:spcAft>
              <a:buClr>
                <a:srgbClr val="FFFFFF"/>
              </a:buClr>
              <a:buSzPts val="4800"/>
              <a:buFont typeface="Arial"/>
              <a:buNone/>
              <a:defRPr sz="6400" b="1">
                <a:solidFill>
                  <a:srgbClr val="FFFFFF"/>
                </a:solidFill>
              </a:defRPr>
            </a:lvl2pPr>
            <a:lvl3pPr lvl="2" algn="r" rtl="0">
              <a:lnSpc>
                <a:spcPct val="90000"/>
              </a:lnSpc>
              <a:spcBef>
                <a:spcPts val="0"/>
              </a:spcBef>
              <a:spcAft>
                <a:spcPts val="0"/>
              </a:spcAft>
              <a:buClr>
                <a:srgbClr val="FFFFFF"/>
              </a:buClr>
              <a:buSzPts val="4800"/>
              <a:buFont typeface="Arial"/>
              <a:buNone/>
              <a:defRPr sz="6400" b="1">
                <a:solidFill>
                  <a:srgbClr val="FFFFFF"/>
                </a:solidFill>
              </a:defRPr>
            </a:lvl3pPr>
            <a:lvl4pPr lvl="3" algn="r" rtl="0">
              <a:lnSpc>
                <a:spcPct val="90000"/>
              </a:lnSpc>
              <a:spcBef>
                <a:spcPts val="0"/>
              </a:spcBef>
              <a:spcAft>
                <a:spcPts val="0"/>
              </a:spcAft>
              <a:buClr>
                <a:srgbClr val="FFFFFF"/>
              </a:buClr>
              <a:buSzPts val="4800"/>
              <a:buFont typeface="Arial"/>
              <a:buNone/>
              <a:defRPr sz="6400" b="1">
                <a:solidFill>
                  <a:srgbClr val="FFFFFF"/>
                </a:solidFill>
              </a:defRPr>
            </a:lvl4pPr>
            <a:lvl5pPr lvl="4" algn="r" rtl="0">
              <a:lnSpc>
                <a:spcPct val="90000"/>
              </a:lnSpc>
              <a:spcBef>
                <a:spcPts val="0"/>
              </a:spcBef>
              <a:spcAft>
                <a:spcPts val="0"/>
              </a:spcAft>
              <a:buClr>
                <a:srgbClr val="FFFFFF"/>
              </a:buClr>
              <a:buSzPts val="4800"/>
              <a:buFont typeface="Arial"/>
              <a:buNone/>
              <a:defRPr sz="6400" b="1">
                <a:solidFill>
                  <a:srgbClr val="FFFFFF"/>
                </a:solidFill>
              </a:defRPr>
            </a:lvl5pPr>
            <a:lvl6pPr lvl="5" algn="r" rtl="0">
              <a:lnSpc>
                <a:spcPct val="90000"/>
              </a:lnSpc>
              <a:spcBef>
                <a:spcPts val="0"/>
              </a:spcBef>
              <a:spcAft>
                <a:spcPts val="0"/>
              </a:spcAft>
              <a:buClr>
                <a:srgbClr val="FFFFFF"/>
              </a:buClr>
              <a:buSzPts val="4800"/>
              <a:buFont typeface="Arial"/>
              <a:buNone/>
              <a:defRPr sz="6400" b="1">
                <a:solidFill>
                  <a:srgbClr val="FFFFFF"/>
                </a:solidFill>
              </a:defRPr>
            </a:lvl6pPr>
            <a:lvl7pPr lvl="6" algn="r" rtl="0">
              <a:lnSpc>
                <a:spcPct val="90000"/>
              </a:lnSpc>
              <a:spcBef>
                <a:spcPts val="0"/>
              </a:spcBef>
              <a:spcAft>
                <a:spcPts val="0"/>
              </a:spcAft>
              <a:buClr>
                <a:srgbClr val="FFFFFF"/>
              </a:buClr>
              <a:buSzPts val="4800"/>
              <a:buFont typeface="Arial"/>
              <a:buNone/>
              <a:defRPr sz="6400" b="1">
                <a:solidFill>
                  <a:srgbClr val="FFFFFF"/>
                </a:solidFill>
              </a:defRPr>
            </a:lvl7pPr>
            <a:lvl8pPr lvl="7" algn="r" rtl="0">
              <a:lnSpc>
                <a:spcPct val="90000"/>
              </a:lnSpc>
              <a:spcBef>
                <a:spcPts val="0"/>
              </a:spcBef>
              <a:spcAft>
                <a:spcPts val="0"/>
              </a:spcAft>
              <a:buClr>
                <a:srgbClr val="FFFFFF"/>
              </a:buClr>
              <a:buSzPts val="4800"/>
              <a:buFont typeface="Arial"/>
              <a:buNone/>
              <a:defRPr sz="6400" b="1">
                <a:solidFill>
                  <a:srgbClr val="FFFFFF"/>
                </a:solidFill>
              </a:defRPr>
            </a:lvl8pPr>
            <a:lvl9pPr lvl="8" algn="r" rtl="0">
              <a:lnSpc>
                <a:spcPct val="90000"/>
              </a:lnSpc>
              <a:spcBef>
                <a:spcPts val="0"/>
              </a:spcBef>
              <a:spcAft>
                <a:spcPts val="0"/>
              </a:spcAft>
              <a:buClr>
                <a:srgbClr val="FFFFFF"/>
              </a:buClr>
              <a:buSzPts val="4800"/>
              <a:buFont typeface="Arial"/>
              <a:buNone/>
              <a:defRPr sz="6400" b="1">
                <a:solidFill>
                  <a:srgbClr val="FFFFFF"/>
                </a:solidFill>
              </a:defRPr>
            </a:lvl9pPr>
          </a:lstStyle>
          <a:p>
            <a:endParaRPr/>
          </a:p>
        </p:txBody>
      </p:sp>
      <p:sp>
        <p:nvSpPr>
          <p:cNvPr id="44" name="Google Shape;44;p13"/>
          <p:cNvSpPr txBox="1"/>
          <p:nvPr/>
        </p:nvSpPr>
        <p:spPr>
          <a:xfrm>
            <a:off x="4834133" y="330500"/>
            <a:ext cx="1409600" cy="61996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22500"/>
              <a:buFont typeface="Arial"/>
              <a:buNone/>
            </a:pPr>
            <a:r>
              <a:rPr lang="en" sz="29999" b="0" i="0" u="none" strike="noStrike" cap="none">
                <a:solidFill>
                  <a:schemeClr val="accent1"/>
                </a:solidFill>
                <a:latin typeface="Arial"/>
                <a:ea typeface="Arial"/>
                <a:cs typeface="Arial"/>
                <a:sym typeface="Arial"/>
              </a:rPr>
              <a:t>{</a:t>
            </a:r>
            <a:endParaRPr sz="1467" b="0" i="0" u="none" strike="noStrike" cap="none">
              <a:solidFill>
                <a:schemeClr val="accent1"/>
              </a:solidFill>
              <a:latin typeface="Arial"/>
              <a:ea typeface="Arial"/>
              <a:cs typeface="Arial"/>
              <a:sym typeface="Arial"/>
            </a:endParaRPr>
          </a:p>
        </p:txBody>
      </p:sp>
      <p:sp>
        <p:nvSpPr>
          <p:cNvPr id="45" name="Google Shape;45;p13"/>
          <p:cNvSpPr txBox="1">
            <a:spLocks noGrp="1"/>
          </p:cNvSpPr>
          <p:nvPr>
            <p:ph type="subTitle" idx="1"/>
          </p:nvPr>
        </p:nvSpPr>
        <p:spPr>
          <a:xfrm>
            <a:off x="6575683" y="678500"/>
            <a:ext cx="4982800" cy="54704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SzPts val="1400"/>
              <a:buNone/>
              <a:defRPr b="1">
                <a:solidFill>
                  <a:schemeClr val="lt1"/>
                </a:solidFill>
              </a:defRPr>
            </a:lvl1pPr>
            <a:lvl2pPr lvl="1" algn="l" rtl="0">
              <a:lnSpc>
                <a:spcPct val="90000"/>
              </a:lnSpc>
              <a:spcBef>
                <a:spcPts val="0"/>
              </a:spcBef>
              <a:spcAft>
                <a:spcPts val="0"/>
              </a:spcAft>
              <a:buSzPts val="1400"/>
              <a:buNone/>
              <a:defRPr b="1">
                <a:highlight>
                  <a:schemeClr val="lt1"/>
                </a:highlight>
              </a:defRPr>
            </a:lvl2pPr>
            <a:lvl3pPr lvl="2" algn="l" rtl="0">
              <a:lnSpc>
                <a:spcPct val="90000"/>
              </a:lnSpc>
              <a:spcBef>
                <a:spcPts val="0"/>
              </a:spcBef>
              <a:spcAft>
                <a:spcPts val="0"/>
              </a:spcAft>
              <a:buSzPts val="1400"/>
              <a:buNone/>
              <a:defRPr b="1">
                <a:highlight>
                  <a:schemeClr val="lt1"/>
                </a:highlight>
              </a:defRPr>
            </a:lvl3pPr>
            <a:lvl4pPr lvl="3" algn="l" rtl="0">
              <a:lnSpc>
                <a:spcPct val="90000"/>
              </a:lnSpc>
              <a:spcBef>
                <a:spcPts val="0"/>
              </a:spcBef>
              <a:spcAft>
                <a:spcPts val="0"/>
              </a:spcAft>
              <a:buSzPts val="1400"/>
              <a:buNone/>
              <a:defRPr b="1">
                <a:highlight>
                  <a:schemeClr val="lt1"/>
                </a:highlight>
              </a:defRPr>
            </a:lvl4pPr>
            <a:lvl5pPr lvl="4" algn="l" rtl="0">
              <a:lnSpc>
                <a:spcPct val="90000"/>
              </a:lnSpc>
              <a:spcBef>
                <a:spcPts val="0"/>
              </a:spcBef>
              <a:spcAft>
                <a:spcPts val="0"/>
              </a:spcAft>
              <a:buSzPts val="1400"/>
              <a:buNone/>
              <a:defRPr b="1">
                <a:highlight>
                  <a:schemeClr val="lt1"/>
                </a:highlight>
              </a:defRPr>
            </a:lvl5pPr>
            <a:lvl6pPr lvl="5" algn="l" rtl="0">
              <a:lnSpc>
                <a:spcPct val="90000"/>
              </a:lnSpc>
              <a:spcBef>
                <a:spcPts val="0"/>
              </a:spcBef>
              <a:spcAft>
                <a:spcPts val="0"/>
              </a:spcAft>
              <a:buSzPts val="1400"/>
              <a:buNone/>
              <a:defRPr b="1">
                <a:highlight>
                  <a:schemeClr val="lt1"/>
                </a:highlight>
              </a:defRPr>
            </a:lvl6pPr>
            <a:lvl7pPr lvl="6" algn="l" rtl="0">
              <a:lnSpc>
                <a:spcPct val="90000"/>
              </a:lnSpc>
              <a:spcBef>
                <a:spcPts val="0"/>
              </a:spcBef>
              <a:spcAft>
                <a:spcPts val="0"/>
              </a:spcAft>
              <a:buSzPts val="1400"/>
              <a:buNone/>
              <a:defRPr b="1">
                <a:highlight>
                  <a:schemeClr val="lt1"/>
                </a:highlight>
              </a:defRPr>
            </a:lvl7pPr>
            <a:lvl8pPr lvl="7" algn="l" rtl="0">
              <a:lnSpc>
                <a:spcPct val="90000"/>
              </a:lnSpc>
              <a:spcBef>
                <a:spcPts val="0"/>
              </a:spcBef>
              <a:spcAft>
                <a:spcPts val="0"/>
              </a:spcAft>
              <a:buSzPts val="1400"/>
              <a:buNone/>
              <a:defRPr b="1">
                <a:highlight>
                  <a:schemeClr val="lt1"/>
                </a:highlight>
              </a:defRPr>
            </a:lvl8pPr>
            <a:lvl9pPr lvl="8" algn="l" rtl="0">
              <a:lnSpc>
                <a:spcPct val="90000"/>
              </a:lnSpc>
              <a:spcBef>
                <a:spcPts val="0"/>
              </a:spcBef>
              <a:spcAft>
                <a:spcPts val="0"/>
              </a:spcAft>
              <a:buSzPts val="1400"/>
              <a:buNone/>
              <a:defRPr b="1">
                <a:highlight>
                  <a:schemeClr val="lt1"/>
                </a:highlight>
              </a:defRPr>
            </a:lvl9pPr>
          </a:lstStyle>
          <a:p>
            <a:endParaRPr/>
          </a:p>
        </p:txBody>
      </p:sp>
    </p:spTree>
    <p:extLst>
      <p:ext uri="{BB962C8B-B14F-4D97-AF65-F5344CB8AC3E}">
        <p14:creationId xmlns:p14="http://schemas.microsoft.com/office/powerpoint/2010/main" val="2424673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1  Left heading">
  <p:cSld name="21  Left heading">
    <p:spTree>
      <p:nvGrpSpPr>
        <p:cNvPr id="1" name="Shape 46"/>
        <p:cNvGrpSpPr/>
        <p:nvPr/>
      </p:nvGrpSpPr>
      <p:grpSpPr>
        <a:xfrm>
          <a:off x="0" y="0"/>
          <a:ext cx="0" cy="0"/>
          <a:chOff x="0" y="0"/>
          <a:chExt cx="0" cy="0"/>
        </a:xfrm>
      </p:grpSpPr>
      <p:sp>
        <p:nvSpPr>
          <p:cNvPr id="47" name="Google Shape;47;p14"/>
          <p:cNvSpPr txBox="1">
            <a:spLocks noGrp="1"/>
          </p:cNvSpPr>
          <p:nvPr>
            <p:ph type="title"/>
          </p:nvPr>
        </p:nvSpPr>
        <p:spPr>
          <a:xfrm>
            <a:off x="438108" y="304800"/>
            <a:ext cx="30252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3733" b="1">
                <a:solidFill>
                  <a:schemeClr val="dk1"/>
                </a:solidFill>
              </a:defRPr>
            </a:lvl2pPr>
            <a:lvl3pPr lvl="2" algn="l" rtl="0">
              <a:lnSpc>
                <a:spcPct val="90000"/>
              </a:lnSpc>
              <a:spcBef>
                <a:spcPts val="0"/>
              </a:spcBef>
              <a:spcAft>
                <a:spcPts val="0"/>
              </a:spcAft>
              <a:buClr>
                <a:schemeClr val="dk1"/>
              </a:buClr>
              <a:buSzPts val="1400"/>
              <a:buFont typeface="Arial"/>
              <a:buNone/>
              <a:defRPr sz="3733" b="1">
                <a:solidFill>
                  <a:schemeClr val="dk1"/>
                </a:solidFill>
              </a:defRPr>
            </a:lvl3pPr>
            <a:lvl4pPr lvl="3" algn="l" rtl="0">
              <a:lnSpc>
                <a:spcPct val="90000"/>
              </a:lnSpc>
              <a:spcBef>
                <a:spcPts val="0"/>
              </a:spcBef>
              <a:spcAft>
                <a:spcPts val="0"/>
              </a:spcAft>
              <a:buClr>
                <a:schemeClr val="dk1"/>
              </a:buClr>
              <a:buSzPts val="1400"/>
              <a:buFont typeface="Arial"/>
              <a:buNone/>
              <a:defRPr sz="3733" b="1">
                <a:solidFill>
                  <a:schemeClr val="dk1"/>
                </a:solidFill>
              </a:defRPr>
            </a:lvl4pPr>
            <a:lvl5pPr lvl="4" algn="l" rtl="0">
              <a:lnSpc>
                <a:spcPct val="90000"/>
              </a:lnSpc>
              <a:spcBef>
                <a:spcPts val="0"/>
              </a:spcBef>
              <a:spcAft>
                <a:spcPts val="0"/>
              </a:spcAft>
              <a:buClr>
                <a:schemeClr val="dk1"/>
              </a:buClr>
              <a:buSzPts val="1400"/>
              <a:buFont typeface="Arial"/>
              <a:buNone/>
              <a:defRPr sz="3733" b="1">
                <a:solidFill>
                  <a:schemeClr val="dk1"/>
                </a:solidFill>
              </a:defRPr>
            </a:lvl5pPr>
            <a:lvl6pPr lvl="5" algn="l" rtl="0">
              <a:lnSpc>
                <a:spcPct val="90000"/>
              </a:lnSpc>
              <a:spcBef>
                <a:spcPts val="0"/>
              </a:spcBef>
              <a:spcAft>
                <a:spcPts val="0"/>
              </a:spcAft>
              <a:buClr>
                <a:schemeClr val="dk1"/>
              </a:buClr>
              <a:buSzPts val="1400"/>
              <a:buFont typeface="Arial"/>
              <a:buNone/>
              <a:defRPr sz="3733" b="1">
                <a:solidFill>
                  <a:schemeClr val="dk1"/>
                </a:solidFill>
              </a:defRPr>
            </a:lvl6pPr>
            <a:lvl7pPr lvl="6" algn="l" rtl="0">
              <a:lnSpc>
                <a:spcPct val="90000"/>
              </a:lnSpc>
              <a:spcBef>
                <a:spcPts val="0"/>
              </a:spcBef>
              <a:spcAft>
                <a:spcPts val="0"/>
              </a:spcAft>
              <a:buClr>
                <a:schemeClr val="dk1"/>
              </a:buClr>
              <a:buSzPts val="1400"/>
              <a:buFont typeface="Arial"/>
              <a:buNone/>
              <a:defRPr sz="3733" b="1">
                <a:solidFill>
                  <a:schemeClr val="dk1"/>
                </a:solidFill>
              </a:defRPr>
            </a:lvl7pPr>
            <a:lvl8pPr lvl="7" algn="l" rtl="0">
              <a:lnSpc>
                <a:spcPct val="90000"/>
              </a:lnSpc>
              <a:spcBef>
                <a:spcPts val="0"/>
              </a:spcBef>
              <a:spcAft>
                <a:spcPts val="0"/>
              </a:spcAft>
              <a:buClr>
                <a:schemeClr val="dk1"/>
              </a:buClr>
              <a:buSzPts val="1400"/>
              <a:buFont typeface="Arial"/>
              <a:buNone/>
              <a:defRPr sz="3733" b="1">
                <a:solidFill>
                  <a:schemeClr val="dk1"/>
                </a:solidFill>
              </a:defRPr>
            </a:lvl8pPr>
            <a:lvl9pPr lvl="8" algn="l" rtl="0">
              <a:lnSpc>
                <a:spcPct val="90000"/>
              </a:lnSpc>
              <a:spcBef>
                <a:spcPts val="0"/>
              </a:spcBef>
              <a:spcAft>
                <a:spcPts val="0"/>
              </a:spcAft>
              <a:buClr>
                <a:schemeClr val="dk1"/>
              </a:buClr>
              <a:buSzPts val="1400"/>
              <a:buFont typeface="Arial"/>
              <a:buNone/>
              <a:defRPr sz="3733" b="1">
                <a:solidFill>
                  <a:schemeClr val="dk1"/>
                </a:solidFill>
              </a:defRPr>
            </a:lvl9pPr>
          </a:lstStyle>
          <a:p>
            <a:endParaRPr/>
          </a:p>
        </p:txBody>
      </p:sp>
    </p:spTree>
    <p:extLst>
      <p:ext uri="{BB962C8B-B14F-4D97-AF65-F5344CB8AC3E}">
        <p14:creationId xmlns:p14="http://schemas.microsoft.com/office/powerpoint/2010/main" val="8594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copy 4">
    <p:spTree>
      <p:nvGrpSpPr>
        <p:cNvPr id="1" name=""/>
        <p:cNvGrpSpPr/>
        <p:nvPr/>
      </p:nvGrpSpPr>
      <p:grpSpPr>
        <a:xfrm>
          <a:off x="0" y="0"/>
          <a:ext cx="0" cy="0"/>
          <a:chOff x="0" y="0"/>
          <a:chExt cx="0" cy="0"/>
        </a:xfrm>
      </p:grpSpPr>
      <p:sp>
        <p:nvSpPr>
          <p:cNvPr id="40" name="Rectangle"/>
          <p:cNvSpPr/>
          <p:nvPr/>
        </p:nvSpPr>
        <p:spPr>
          <a:xfrm>
            <a:off x="-62669" y="701"/>
            <a:ext cx="12317338" cy="1277493"/>
          </a:xfrm>
          <a:prstGeom prst="rect">
            <a:avLst/>
          </a:prstGeom>
          <a:solidFill>
            <a:srgbClr val="B5CFD2"/>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Title Text"/>
          <p:cNvSpPr txBox="1">
            <a:spLocks noGrp="1"/>
          </p:cNvSpPr>
          <p:nvPr>
            <p:ph type="title"/>
          </p:nvPr>
        </p:nvSpPr>
        <p:spPr>
          <a:xfrm>
            <a:off x="609598" y="67946"/>
            <a:ext cx="8396349" cy="1143002"/>
          </a:xfrm>
          <a:prstGeom prst="rect">
            <a:avLst/>
          </a:prstGeom>
        </p:spPr>
        <p:txBody>
          <a:bodyPr/>
          <a:lstStyle>
            <a:lvl1pPr>
              <a:defRPr>
                <a:solidFill>
                  <a:srgbClr val="000000"/>
                </a:solidFill>
              </a:defRPr>
            </a:lvl1p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022889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1 Speaker Intro Black (small photo)">
  <p:cSld name="21 Speaker Intro Black (small photo)">
    <p:bg>
      <p:bgPr>
        <a:solidFill>
          <a:schemeClr val="dk1"/>
        </a:solidFill>
        <a:effectLst/>
      </p:bgPr>
    </p:bg>
    <p:spTree>
      <p:nvGrpSpPr>
        <p:cNvPr id="1" name="Shape 48"/>
        <p:cNvGrpSpPr/>
        <p:nvPr/>
      </p:nvGrpSpPr>
      <p:grpSpPr>
        <a:xfrm>
          <a:off x="0" y="0"/>
          <a:ext cx="0" cy="0"/>
          <a:chOff x="0" y="0"/>
          <a:chExt cx="0" cy="0"/>
        </a:xfrm>
      </p:grpSpPr>
      <p:sp>
        <p:nvSpPr>
          <p:cNvPr id="49" name="Google Shape;49;p15"/>
          <p:cNvSpPr txBox="1">
            <a:spLocks noGrp="1"/>
          </p:cNvSpPr>
          <p:nvPr>
            <p:ph type="title"/>
          </p:nvPr>
        </p:nvSpPr>
        <p:spPr>
          <a:xfrm>
            <a:off x="4903372" y="1710967"/>
            <a:ext cx="6908800" cy="76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SzPts val="1400"/>
              <a:buNone/>
              <a:defRPr sz="6400">
                <a:solidFill>
                  <a:schemeClr val="accent1"/>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50" name="Google Shape;50;p15"/>
          <p:cNvSpPr/>
          <p:nvPr/>
        </p:nvSpPr>
        <p:spPr>
          <a:xfrm>
            <a:off x="1132200" y="1498600"/>
            <a:ext cx="2640000" cy="2670000"/>
          </a:xfrm>
          <a:prstGeom prst="rect">
            <a:avLst/>
          </a:prstGeom>
          <a:solidFill>
            <a:srgbClr val="D0D0D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15"/>
          <p:cNvSpPr txBox="1">
            <a:spLocks noGrp="1"/>
          </p:cNvSpPr>
          <p:nvPr>
            <p:ph type="subTitle" idx="1"/>
          </p:nvPr>
        </p:nvSpPr>
        <p:spPr>
          <a:xfrm>
            <a:off x="4903372" y="1397000"/>
            <a:ext cx="6451600" cy="431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400"/>
              <a:buNone/>
              <a:defRPr b="1">
                <a:highlight>
                  <a:schemeClr val="accent1"/>
                </a:highlight>
              </a:defRPr>
            </a:lvl1pPr>
            <a:lvl2pPr lvl="1" algn="l" rtl="0">
              <a:lnSpc>
                <a:spcPct val="115000"/>
              </a:lnSpc>
              <a:spcBef>
                <a:spcPts val="2133"/>
              </a:spcBef>
              <a:spcAft>
                <a:spcPts val="0"/>
              </a:spcAft>
              <a:buSzPts val="1400"/>
              <a:buNone/>
              <a:defRPr/>
            </a:lvl2pPr>
            <a:lvl3pPr lvl="2" algn="l" rtl="0">
              <a:lnSpc>
                <a:spcPct val="115000"/>
              </a:lnSpc>
              <a:spcBef>
                <a:spcPts val="2133"/>
              </a:spcBef>
              <a:spcAft>
                <a:spcPts val="0"/>
              </a:spcAft>
              <a:buSzPts val="1400"/>
              <a:buNone/>
              <a:defRPr/>
            </a:lvl3pPr>
            <a:lvl4pPr lvl="3" algn="l" rtl="0">
              <a:lnSpc>
                <a:spcPct val="115000"/>
              </a:lnSpc>
              <a:spcBef>
                <a:spcPts val="2133"/>
              </a:spcBef>
              <a:spcAft>
                <a:spcPts val="0"/>
              </a:spcAft>
              <a:buSzPts val="1400"/>
              <a:buNone/>
              <a:defRPr/>
            </a:lvl4pPr>
            <a:lvl5pPr lvl="4" algn="l" rtl="0">
              <a:lnSpc>
                <a:spcPct val="115000"/>
              </a:lnSpc>
              <a:spcBef>
                <a:spcPts val="2133"/>
              </a:spcBef>
              <a:spcAft>
                <a:spcPts val="0"/>
              </a:spcAft>
              <a:buSzPts val="1400"/>
              <a:buNone/>
              <a:defRPr/>
            </a:lvl5pPr>
            <a:lvl6pPr lvl="5" algn="l" rtl="0">
              <a:lnSpc>
                <a:spcPct val="115000"/>
              </a:lnSpc>
              <a:spcBef>
                <a:spcPts val="2133"/>
              </a:spcBef>
              <a:spcAft>
                <a:spcPts val="0"/>
              </a:spcAft>
              <a:buSzPts val="1400"/>
              <a:buNone/>
              <a:defRPr/>
            </a:lvl6pPr>
            <a:lvl7pPr lvl="6" algn="l" rtl="0">
              <a:lnSpc>
                <a:spcPct val="115000"/>
              </a:lnSpc>
              <a:spcBef>
                <a:spcPts val="2133"/>
              </a:spcBef>
              <a:spcAft>
                <a:spcPts val="0"/>
              </a:spcAft>
              <a:buSzPts val="1400"/>
              <a:buNone/>
              <a:defRPr/>
            </a:lvl7pPr>
            <a:lvl8pPr lvl="7" algn="l" rtl="0">
              <a:lnSpc>
                <a:spcPct val="115000"/>
              </a:lnSpc>
              <a:spcBef>
                <a:spcPts val="2133"/>
              </a:spcBef>
              <a:spcAft>
                <a:spcPts val="0"/>
              </a:spcAft>
              <a:buSzPts val="1400"/>
              <a:buNone/>
              <a:defRPr/>
            </a:lvl8pPr>
            <a:lvl9pPr lvl="8" algn="l" rtl="0">
              <a:lnSpc>
                <a:spcPct val="115000"/>
              </a:lnSpc>
              <a:spcBef>
                <a:spcPts val="2133"/>
              </a:spcBef>
              <a:spcAft>
                <a:spcPts val="2133"/>
              </a:spcAft>
              <a:buSzPts val="1400"/>
              <a:buNone/>
              <a:defRPr/>
            </a:lvl9pPr>
          </a:lstStyle>
          <a:p>
            <a:endParaRPr/>
          </a:p>
        </p:txBody>
      </p:sp>
      <p:sp>
        <p:nvSpPr>
          <p:cNvPr id="52" name="Google Shape;52;p15"/>
          <p:cNvSpPr txBox="1">
            <a:spLocks noGrp="1"/>
          </p:cNvSpPr>
          <p:nvPr>
            <p:ph type="body" idx="2"/>
          </p:nvPr>
        </p:nvSpPr>
        <p:spPr>
          <a:xfrm>
            <a:off x="5045933" y="3987800"/>
            <a:ext cx="6451600" cy="2560000"/>
          </a:xfrm>
          <a:prstGeom prst="rect">
            <a:avLst/>
          </a:prstGeom>
          <a:noFill/>
          <a:ln>
            <a:noFill/>
          </a:ln>
        </p:spPr>
        <p:txBody>
          <a:bodyPr spcFirstLastPara="1" wrap="square" lIns="91425" tIns="91425" rIns="91425" bIns="91425" anchor="t" anchorCtr="0">
            <a:noAutofit/>
          </a:bodyPr>
          <a:lstStyle>
            <a:lvl1pPr marL="609585" lvl="0" indent="-304792" algn="l" rtl="0">
              <a:lnSpc>
                <a:spcPct val="90000"/>
              </a:lnSpc>
              <a:spcBef>
                <a:spcPts val="0"/>
              </a:spcBef>
              <a:spcAft>
                <a:spcPts val="0"/>
              </a:spcAft>
              <a:buClr>
                <a:schemeClr val="lt1"/>
              </a:buClr>
              <a:buSzPts val="1800"/>
              <a:buNone/>
              <a:defRPr b="1">
                <a:solidFill>
                  <a:schemeClr val="lt1"/>
                </a:solidFill>
              </a:defRPr>
            </a:lvl1pPr>
            <a:lvl2pPr marL="1219170" lvl="1" indent="-304792" algn="l" rtl="0">
              <a:lnSpc>
                <a:spcPct val="90000"/>
              </a:lnSpc>
              <a:spcBef>
                <a:spcPts val="0"/>
              </a:spcBef>
              <a:spcAft>
                <a:spcPts val="0"/>
              </a:spcAft>
              <a:buClr>
                <a:schemeClr val="lt1"/>
              </a:buClr>
              <a:buSzPts val="1800"/>
              <a:buNone/>
              <a:defRPr sz="2400" b="1">
                <a:solidFill>
                  <a:schemeClr val="lt1"/>
                </a:solidFill>
              </a:defRPr>
            </a:lvl2pPr>
            <a:lvl3pPr marL="1828754" lvl="2" indent="-304792" algn="l" rtl="0">
              <a:lnSpc>
                <a:spcPct val="90000"/>
              </a:lnSpc>
              <a:spcBef>
                <a:spcPts val="0"/>
              </a:spcBef>
              <a:spcAft>
                <a:spcPts val="0"/>
              </a:spcAft>
              <a:buClr>
                <a:schemeClr val="lt1"/>
              </a:buClr>
              <a:buSzPts val="1800"/>
              <a:buNone/>
              <a:defRPr sz="2400" b="1">
                <a:solidFill>
                  <a:schemeClr val="lt1"/>
                </a:solidFill>
              </a:defRPr>
            </a:lvl3pPr>
            <a:lvl4pPr marL="2438339" lvl="3" indent="-304792" algn="l" rtl="0">
              <a:lnSpc>
                <a:spcPct val="90000"/>
              </a:lnSpc>
              <a:spcBef>
                <a:spcPts val="0"/>
              </a:spcBef>
              <a:spcAft>
                <a:spcPts val="0"/>
              </a:spcAft>
              <a:buClr>
                <a:schemeClr val="lt1"/>
              </a:buClr>
              <a:buSzPts val="1800"/>
              <a:buNone/>
              <a:defRPr sz="2400" b="1">
                <a:solidFill>
                  <a:schemeClr val="lt1"/>
                </a:solidFill>
              </a:defRPr>
            </a:lvl4pPr>
            <a:lvl5pPr marL="3047924" lvl="4" indent="-304792" algn="l" rtl="0">
              <a:lnSpc>
                <a:spcPct val="90000"/>
              </a:lnSpc>
              <a:spcBef>
                <a:spcPts val="0"/>
              </a:spcBef>
              <a:spcAft>
                <a:spcPts val="0"/>
              </a:spcAft>
              <a:buClr>
                <a:schemeClr val="lt1"/>
              </a:buClr>
              <a:buSzPts val="1800"/>
              <a:buNone/>
              <a:defRPr sz="2400" b="1">
                <a:solidFill>
                  <a:schemeClr val="lt1"/>
                </a:solidFill>
              </a:defRPr>
            </a:lvl5pPr>
            <a:lvl6pPr marL="3657509" lvl="5" indent="-304792" algn="l" rtl="0">
              <a:lnSpc>
                <a:spcPct val="90000"/>
              </a:lnSpc>
              <a:spcBef>
                <a:spcPts val="0"/>
              </a:spcBef>
              <a:spcAft>
                <a:spcPts val="0"/>
              </a:spcAft>
              <a:buClr>
                <a:schemeClr val="lt1"/>
              </a:buClr>
              <a:buSzPts val="1800"/>
              <a:buNone/>
              <a:defRPr sz="2400" b="1">
                <a:solidFill>
                  <a:schemeClr val="lt1"/>
                </a:solidFill>
              </a:defRPr>
            </a:lvl6pPr>
            <a:lvl7pPr marL="4267093" lvl="6" indent="-304792" algn="l" rtl="0">
              <a:lnSpc>
                <a:spcPct val="90000"/>
              </a:lnSpc>
              <a:spcBef>
                <a:spcPts val="0"/>
              </a:spcBef>
              <a:spcAft>
                <a:spcPts val="0"/>
              </a:spcAft>
              <a:buClr>
                <a:schemeClr val="lt1"/>
              </a:buClr>
              <a:buSzPts val="1800"/>
              <a:buNone/>
              <a:defRPr sz="2400" b="1">
                <a:solidFill>
                  <a:schemeClr val="lt1"/>
                </a:solidFill>
              </a:defRPr>
            </a:lvl7pPr>
            <a:lvl8pPr marL="4876678" lvl="7" indent="-304792" algn="l" rtl="0">
              <a:lnSpc>
                <a:spcPct val="90000"/>
              </a:lnSpc>
              <a:spcBef>
                <a:spcPts val="0"/>
              </a:spcBef>
              <a:spcAft>
                <a:spcPts val="0"/>
              </a:spcAft>
              <a:buClr>
                <a:schemeClr val="lt1"/>
              </a:buClr>
              <a:buSzPts val="1800"/>
              <a:buNone/>
              <a:defRPr sz="2400" b="1">
                <a:solidFill>
                  <a:schemeClr val="lt1"/>
                </a:solidFill>
              </a:defRPr>
            </a:lvl8pPr>
            <a:lvl9pPr marL="5486263" lvl="8" indent="-304792" algn="l" rtl="0">
              <a:lnSpc>
                <a:spcPct val="90000"/>
              </a:lnSpc>
              <a:spcBef>
                <a:spcPts val="0"/>
              </a:spcBef>
              <a:spcAft>
                <a:spcPts val="0"/>
              </a:spcAft>
              <a:buClr>
                <a:schemeClr val="lt1"/>
              </a:buClr>
              <a:buSzPts val="1800"/>
              <a:buNone/>
              <a:defRPr sz="2400" b="1">
                <a:solidFill>
                  <a:schemeClr val="lt1"/>
                </a:solidFill>
              </a:defRPr>
            </a:lvl9pPr>
          </a:lstStyle>
          <a:p>
            <a:endParaRPr/>
          </a:p>
        </p:txBody>
      </p:sp>
    </p:spTree>
    <p:extLst>
      <p:ext uri="{BB962C8B-B14F-4D97-AF65-F5344CB8AC3E}">
        <p14:creationId xmlns:p14="http://schemas.microsoft.com/office/powerpoint/2010/main" val="2081048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0  Left headline with text and subheading">
  <p:cSld name="20  Left headline with text and subheading">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415607" y="304667"/>
            <a:ext cx="45052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3733" b="1">
                <a:solidFill>
                  <a:schemeClr val="dk1"/>
                </a:solidFill>
              </a:defRPr>
            </a:lvl2pPr>
            <a:lvl3pPr lvl="2" algn="l" rtl="0">
              <a:lnSpc>
                <a:spcPct val="90000"/>
              </a:lnSpc>
              <a:spcBef>
                <a:spcPts val="0"/>
              </a:spcBef>
              <a:spcAft>
                <a:spcPts val="0"/>
              </a:spcAft>
              <a:buClr>
                <a:schemeClr val="dk1"/>
              </a:buClr>
              <a:buSzPts val="1400"/>
              <a:buFont typeface="Arial"/>
              <a:buNone/>
              <a:defRPr sz="3733" b="1">
                <a:solidFill>
                  <a:schemeClr val="dk1"/>
                </a:solidFill>
              </a:defRPr>
            </a:lvl3pPr>
            <a:lvl4pPr lvl="3" algn="l" rtl="0">
              <a:lnSpc>
                <a:spcPct val="90000"/>
              </a:lnSpc>
              <a:spcBef>
                <a:spcPts val="0"/>
              </a:spcBef>
              <a:spcAft>
                <a:spcPts val="0"/>
              </a:spcAft>
              <a:buClr>
                <a:schemeClr val="dk1"/>
              </a:buClr>
              <a:buSzPts val="1400"/>
              <a:buFont typeface="Arial"/>
              <a:buNone/>
              <a:defRPr sz="3733" b="1">
                <a:solidFill>
                  <a:schemeClr val="dk1"/>
                </a:solidFill>
              </a:defRPr>
            </a:lvl4pPr>
            <a:lvl5pPr lvl="4" algn="l" rtl="0">
              <a:lnSpc>
                <a:spcPct val="90000"/>
              </a:lnSpc>
              <a:spcBef>
                <a:spcPts val="0"/>
              </a:spcBef>
              <a:spcAft>
                <a:spcPts val="0"/>
              </a:spcAft>
              <a:buClr>
                <a:schemeClr val="dk1"/>
              </a:buClr>
              <a:buSzPts val="1400"/>
              <a:buFont typeface="Arial"/>
              <a:buNone/>
              <a:defRPr sz="3733" b="1">
                <a:solidFill>
                  <a:schemeClr val="dk1"/>
                </a:solidFill>
              </a:defRPr>
            </a:lvl5pPr>
            <a:lvl6pPr lvl="5" algn="l" rtl="0">
              <a:lnSpc>
                <a:spcPct val="90000"/>
              </a:lnSpc>
              <a:spcBef>
                <a:spcPts val="0"/>
              </a:spcBef>
              <a:spcAft>
                <a:spcPts val="0"/>
              </a:spcAft>
              <a:buClr>
                <a:schemeClr val="dk1"/>
              </a:buClr>
              <a:buSzPts val="1400"/>
              <a:buFont typeface="Arial"/>
              <a:buNone/>
              <a:defRPr sz="3733" b="1">
                <a:solidFill>
                  <a:schemeClr val="dk1"/>
                </a:solidFill>
              </a:defRPr>
            </a:lvl6pPr>
            <a:lvl7pPr lvl="6" algn="l" rtl="0">
              <a:lnSpc>
                <a:spcPct val="90000"/>
              </a:lnSpc>
              <a:spcBef>
                <a:spcPts val="0"/>
              </a:spcBef>
              <a:spcAft>
                <a:spcPts val="0"/>
              </a:spcAft>
              <a:buClr>
                <a:schemeClr val="dk1"/>
              </a:buClr>
              <a:buSzPts val="1400"/>
              <a:buFont typeface="Arial"/>
              <a:buNone/>
              <a:defRPr sz="3733" b="1">
                <a:solidFill>
                  <a:schemeClr val="dk1"/>
                </a:solidFill>
              </a:defRPr>
            </a:lvl7pPr>
            <a:lvl8pPr lvl="7" algn="l" rtl="0">
              <a:lnSpc>
                <a:spcPct val="90000"/>
              </a:lnSpc>
              <a:spcBef>
                <a:spcPts val="0"/>
              </a:spcBef>
              <a:spcAft>
                <a:spcPts val="0"/>
              </a:spcAft>
              <a:buClr>
                <a:schemeClr val="dk1"/>
              </a:buClr>
              <a:buSzPts val="1400"/>
              <a:buFont typeface="Arial"/>
              <a:buNone/>
              <a:defRPr sz="3733" b="1">
                <a:solidFill>
                  <a:schemeClr val="dk1"/>
                </a:solidFill>
              </a:defRPr>
            </a:lvl8pPr>
            <a:lvl9pPr lvl="8" algn="l" rtl="0">
              <a:lnSpc>
                <a:spcPct val="90000"/>
              </a:lnSpc>
              <a:spcBef>
                <a:spcPts val="0"/>
              </a:spcBef>
              <a:spcAft>
                <a:spcPts val="0"/>
              </a:spcAft>
              <a:buClr>
                <a:schemeClr val="dk1"/>
              </a:buClr>
              <a:buSzPts val="1400"/>
              <a:buFont typeface="Arial"/>
              <a:buNone/>
              <a:defRPr sz="3733" b="1">
                <a:solidFill>
                  <a:schemeClr val="dk1"/>
                </a:solidFill>
              </a:defRPr>
            </a:lvl9pPr>
          </a:lstStyle>
          <a:p>
            <a:endParaRPr/>
          </a:p>
        </p:txBody>
      </p:sp>
      <p:sp>
        <p:nvSpPr>
          <p:cNvPr id="55" name="Google Shape;55;p16"/>
          <p:cNvSpPr txBox="1">
            <a:spLocks noGrp="1"/>
          </p:cNvSpPr>
          <p:nvPr>
            <p:ph type="body" idx="1"/>
          </p:nvPr>
        </p:nvSpPr>
        <p:spPr>
          <a:xfrm>
            <a:off x="573159" y="1883884"/>
            <a:ext cx="4505200" cy="36864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9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93855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 Title plus gold horizontal block">
  <p:cSld name="21 Title plus gold horizontal block">
    <p:spTree>
      <p:nvGrpSpPr>
        <p:cNvPr id="1" name="Shape 56"/>
        <p:cNvGrpSpPr/>
        <p:nvPr/>
      </p:nvGrpSpPr>
      <p:grpSpPr>
        <a:xfrm>
          <a:off x="0" y="0"/>
          <a:ext cx="0" cy="0"/>
          <a:chOff x="0" y="0"/>
          <a:chExt cx="0" cy="0"/>
        </a:xfrm>
      </p:grpSpPr>
      <p:sp>
        <p:nvSpPr>
          <p:cNvPr id="57" name="Google Shape;57;p17"/>
          <p:cNvSpPr/>
          <p:nvPr/>
        </p:nvSpPr>
        <p:spPr>
          <a:xfrm>
            <a:off x="-25633" y="2346933"/>
            <a:ext cx="12217600" cy="4584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 name="Google Shape;58;p17"/>
          <p:cNvSpPr txBox="1">
            <a:spLocks noGrp="1"/>
          </p:cNvSpPr>
          <p:nvPr>
            <p:ph type="title"/>
          </p:nvPr>
        </p:nvSpPr>
        <p:spPr>
          <a:xfrm>
            <a:off x="438108" y="304800"/>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
        <p:nvSpPr>
          <p:cNvPr id="59" name="Google Shape;59;p17"/>
          <p:cNvSpPr txBox="1">
            <a:spLocks noGrp="1"/>
          </p:cNvSpPr>
          <p:nvPr>
            <p:ph type="body" idx="1"/>
          </p:nvPr>
        </p:nvSpPr>
        <p:spPr>
          <a:xfrm>
            <a:off x="573157" y="2750287"/>
            <a:ext cx="10427200" cy="3124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17674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1 Text with Photo Web Standard">
  <p:cSld name="21 Text with Photo Web Standard">
    <p:spTree>
      <p:nvGrpSpPr>
        <p:cNvPr id="1" name="Shape 60"/>
        <p:cNvGrpSpPr/>
        <p:nvPr/>
      </p:nvGrpSpPr>
      <p:grpSpPr>
        <a:xfrm>
          <a:off x="0" y="0"/>
          <a:ext cx="0" cy="0"/>
          <a:chOff x="0" y="0"/>
          <a:chExt cx="0" cy="0"/>
        </a:xfrm>
      </p:grpSpPr>
      <p:sp>
        <p:nvSpPr>
          <p:cNvPr id="61" name="Google Shape;61;p18"/>
          <p:cNvSpPr/>
          <p:nvPr/>
        </p:nvSpPr>
        <p:spPr>
          <a:xfrm>
            <a:off x="-100767" y="-18500"/>
            <a:ext cx="12292800" cy="3239200"/>
          </a:xfrm>
          <a:prstGeom prst="rect">
            <a:avLst/>
          </a:prstGeom>
          <a:solidFill>
            <a:srgbClr val="D0D0D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18"/>
          <p:cNvSpPr>
            <a:spLocks noGrp="1"/>
          </p:cNvSpPr>
          <p:nvPr>
            <p:ph type="pic" idx="2"/>
          </p:nvPr>
        </p:nvSpPr>
        <p:spPr>
          <a:xfrm>
            <a:off x="-101600" y="0"/>
            <a:ext cx="12293600" cy="3221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3" name="Google Shape;63;p18"/>
          <p:cNvSpPr/>
          <p:nvPr/>
        </p:nvSpPr>
        <p:spPr>
          <a:xfrm>
            <a:off x="2091633" y="2310200"/>
            <a:ext cx="8554000" cy="4547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 name="Google Shape;64;p18"/>
          <p:cNvSpPr txBox="1"/>
          <p:nvPr/>
        </p:nvSpPr>
        <p:spPr>
          <a:xfrm>
            <a:off x="2242600" y="3174500"/>
            <a:ext cx="8245600" cy="36836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 name="Google Shape;65;p18"/>
          <p:cNvSpPr txBox="1">
            <a:spLocks noGrp="1"/>
          </p:cNvSpPr>
          <p:nvPr>
            <p:ph type="title"/>
          </p:nvPr>
        </p:nvSpPr>
        <p:spPr>
          <a:xfrm>
            <a:off x="2091633" y="2475887"/>
            <a:ext cx="79872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sz="3200">
                <a:highlight>
                  <a:schemeClr val="accent1"/>
                </a:highlight>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44044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0 Headline with text 1">
  <p:cSld name="20 Headline with text 1">
    <p:spTree>
      <p:nvGrpSpPr>
        <p:cNvPr id="1" name="Shape 66"/>
        <p:cNvGrpSpPr/>
        <p:nvPr/>
      </p:nvGrpSpPr>
      <p:grpSpPr>
        <a:xfrm>
          <a:off x="0" y="0"/>
          <a:ext cx="0" cy="0"/>
          <a:chOff x="0" y="0"/>
          <a:chExt cx="0" cy="0"/>
        </a:xfrm>
      </p:grpSpPr>
      <p:sp>
        <p:nvSpPr>
          <p:cNvPr id="67" name="Google Shape;67;p19"/>
          <p:cNvSpPr txBox="1">
            <a:spLocks noGrp="1"/>
          </p:cNvSpPr>
          <p:nvPr>
            <p:ph type="body" idx="1"/>
          </p:nvPr>
        </p:nvSpPr>
        <p:spPr>
          <a:xfrm>
            <a:off x="573157" y="1606433"/>
            <a:ext cx="10427200" cy="4268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
        <p:nvSpPr>
          <p:cNvPr id="68" name="Google Shape;68;p19"/>
          <p:cNvSpPr txBox="1">
            <a:spLocks noGrp="1"/>
          </p:cNvSpPr>
          <p:nvPr>
            <p:ph type="title"/>
          </p:nvPr>
        </p:nvSpPr>
        <p:spPr>
          <a:xfrm>
            <a:off x="438108" y="304800"/>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Tree>
    <p:extLst>
      <p:ext uri="{BB962C8B-B14F-4D97-AF65-F5344CB8AC3E}">
        <p14:creationId xmlns:p14="http://schemas.microsoft.com/office/powerpoint/2010/main" val="454146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1 Title plus white horizontal block and black heading">
  <p:cSld name="21 Title plus white horizontal block and black heading">
    <p:spTree>
      <p:nvGrpSpPr>
        <p:cNvPr id="1" name="Shape 69"/>
        <p:cNvGrpSpPr/>
        <p:nvPr/>
      </p:nvGrpSpPr>
      <p:grpSpPr>
        <a:xfrm>
          <a:off x="0" y="0"/>
          <a:ext cx="0" cy="0"/>
          <a:chOff x="0" y="0"/>
          <a:chExt cx="0" cy="0"/>
        </a:xfrm>
      </p:grpSpPr>
      <p:sp>
        <p:nvSpPr>
          <p:cNvPr id="70" name="Google Shape;70;p20"/>
          <p:cNvSpPr/>
          <p:nvPr/>
        </p:nvSpPr>
        <p:spPr>
          <a:xfrm>
            <a:off x="-12800" y="-53667"/>
            <a:ext cx="12348000" cy="24004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 name="Google Shape;71;p20"/>
          <p:cNvSpPr txBox="1">
            <a:spLocks noGrp="1"/>
          </p:cNvSpPr>
          <p:nvPr>
            <p:ph type="title"/>
          </p:nvPr>
        </p:nvSpPr>
        <p:spPr>
          <a:xfrm>
            <a:off x="415600" y="304800"/>
            <a:ext cx="11360800" cy="898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pic>
        <p:nvPicPr>
          <p:cNvPr id="72" name="Google Shape;72;p20"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2122012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 Title plus white horizontal block  and gold heading">
  <p:cSld name="21 Title plus white horizontal block  and gold heading">
    <p:spTree>
      <p:nvGrpSpPr>
        <p:cNvPr id="1" name="Shape 73"/>
        <p:cNvGrpSpPr/>
        <p:nvPr/>
      </p:nvGrpSpPr>
      <p:grpSpPr>
        <a:xfrm>
          <a:off x="0" y="0"/>
          <a:ext cx="0" cy="0"/>
          <a:chOff x="0" y="0"/>
          <a:chExt cx="0" cy="0"/>
        </a:xfrm>
      </p:grpSpPr>
      <p:sp>
        <p:nvSpPr>
          <p:cNvPr id="74" name="Google Shape;74;p21"/>
          <p:cNvSpPr/>
          <p:nvPr/>
        </p:nvSpPr>
        <p:spPr>
          <a:xfrm>
            <a:off x="-12800" y="-53667"/>
            <a:ext cx="12348000" cy="2400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21"/>
          <p:cNvSpPr txBox="1">
            <a:spLocks noGrp="1"/>
          </p:cNvSpPr>
          <p:nvPr>
            <p:ph type="title"/>
          </p:nvPr>
        </p:nvSpPr>
        <p:spPr>
          <a:xfrm>
            <a:off x="415600" y="304800"/>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l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pic>
        <p:nvPicPr>
          <p:cNvPr id="76" name="Google Shape;76;p21"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2875866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1 Title plus white horizontal block and black heading 1">
  <p:cSld name="21 Title plus white horizontal block and black heading 1">
    <p:spTree>
      <p:nvGrpSpPr>
        <p:cNvPr id="1" name="Shape 77"/>
        <p:cNvGrpSpPr/>
        <p:nvPr/>
      </p:nvGrpSpPr>
      <p:grpSpPr>
        <a:xfrm>
          <a:off x="0" y="0"/>
          <a:ext cx="0" cy="0"/>
          <a:chOff x="0" y="0"/>
          <a:chExt cx="0" cy="0"/>
        </a:xfrm>
      </p:grpSpPr>
      <p:sp>
        <p:nvSpPr>
          <p:cNvPr id="78" name="Google Shape;78;p22"/>
          <p:cNvSpPr/>
          <p:nvPr/>
        </p:nvSpPr>
        <p:spPr>
          <a:xfrm>
            <a:off x="-12800" y="-53667"/>
            <a:ext cx="12348000" cy="2400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 name="Google Shape;79;p22"/>
          <p:cNvSpPr txBox="1">
            <a:spLocks noGrp="1"/>
          </p:cNvSpPr>
          <p:nvPr>
            <p:ph type="title"/>
          </p:nvPr>
        </p:nvSpPr>
        <p:spPr>
          <a:xfrm>
            <a:off x="415600" y="304800"/>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pic>
        <p:nvPicPr>
          <p:cNvPr id="80" name="Google Shape;80;p22"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134558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 Headline with 3 column 2">
  <p:cSld name="21 Headline with 3 column 2">
    <p:spTree>
      <p:nvGrpSpPr>
        <p:cNvPr id="1" name="Shape 81"/>
        <p:cNvGrpSpPr/>
        <p:nvPr/>
      </p:nvGrpSpPr>
      <p:grpSpPr>
        <a:xfrm>
          <a:off x="0" y="0"/>
          <a:ext cx="0" cy="0"/>
          <a:chOff x="0" y="0"/>
          <a:chExt cx="0" cy="0"/>
        </a:xfrm>
      </p:grpSpPr>
      <p:pic>
        <p:nvPicPr>
          <p:cNvPr id="82" name="Google Shape;82;p23"/>
          <p:cNvPicPr preferRelativeResize="0"/>
          <p:nvPr/>
        </p:nvPicPr>
        <p:blipFill rotWithShape="1">
          <a:blip r:embed="rId2">
            <a:alphaModFix/>
          </a:blip>
          <a:srcRect l="67798" r="-93"/>
          <a:stretch/>
        </p:blipFill>
        <p:spPr>
          <a:xfrm>
            <a:off x="0" y="0"/>
            <a:ext cx="3937632" cy="6858000"/>
          </a:xfrm>
          <a:prstGeom prst="rect">
            <a:avLst/>
          </a:prstGeom>
          <a:noFill/>
          <a:ln>
            <a:noFill/>
          </a:ln>
        </p:spPr>
      </p:pic>
      <p:sp>
        <p:nvSpPr>
          <p:cNvPr id="83" name="Google Shape;83;p23"/>
          <p:cNvSpPr txBox="1">
            <a:spLocks noGrp="1"/>
          </p:cNvSpPr>
          <p:nvPr>
            <p:ph type="title"/>
          </p:nvPr>
        </p:nvSpPr>
        <p:spPr>
          <a:xfrm>
            <a:off x="430605" y="323203"/>
            <a:ext cx="3204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
        <p:nvSpPr>
          <p:cNvPr id="84" name="Google Shape;84;p23"/>
          <p:cNvSpPr txBox="1">
            <a:spLocks noGrp="1"/>
          </p:cNvSpPr>
          <p:nvPr>
            <p:ph type="body" idx="1"/>
          </p:nvPr>
        </p:nvSpPr>
        <p:spPr>
          <a:xfrm>
            <a:off x="4495800" y="431800"/>
            <a:ext cx="3352800" cy="3927200"/>
          </a:xfrm>
          <a:prstGeom prst="rect">
            <a:avLst/>
          </a:prstGeom>
          <a:noFill/>
          <a:ln>
            <a:noFill/>
          </a:ln>
        </p:spPr>
        <p:txBody>
          <a:bodyPr spcFirstLastPara="1" wrap="square" lIns="91425" tIns="91425" rIns="91425" bIns="91425" anchor="t" anchorCtr="0">
            <a:noAutofit/>
          </a:bodyPr>
          <a:lstStyle>
            <a:lvl1pPr marL="609585" lvl="0" indent="-304792" algn="l" rtl="0">
              <a:lnSpc>
                <a:spcPct val="115000"/>
              </a:lnSpc>
              <a:spcBef>
                <a:spcPts val="0"/>
              </a:spcBef>
              <a:spcAft>
                <a:spcPts val="0"/>
              </a:spcAft>
              <a:buSzPts val="1400"/>
              <a:buNone/>
              <a:defRPr/>
            </a:lvl1pPr>
            <a:lvl2pPr marL="1219170" lvl="1" indent="-304792" algn="l" rtl="0">
              <a:lnSpc>
                <a:spcPct val="115000"/>
              </a:lnSpc>
              <a:spcBef>
                <a:spcPts val="2133"/>
              </a:spcBef>
              <a:spcAft>
                <a:spcPts val="0"/>
              </a:spcAft>
              <a:buSzPts val="1400"/>
              <a:buNone/>
              <a:defRPr/>
            </a:lvl2pPr>
            <a:lvl3pPr marL="1828754" lvl="2" indent="-304792" algn="l" rtl="0">
              <a:lnSpc>
                <a:spcPct val="115000"/>
              </a:lnSpc>
              <a:spcBef>
                <a:spcPts val="2133"/>
              </a:spcBef>
              <a:spcAft>
                <a:spcPts val="0"/>
              </a:spcAft>
              <a:buSzPts val="1400"/>
              <a:buNone/>
              <a:defRPr/>
            </a:lvl3pPr>
            <a:lvl4pPr marL="2438339" lvl="3" indent="-304792" algn="l" rtl="0">
              <a:lnSpc>
                <a:spcPct val="115000"/>
              </a:lnSpc>
              <a:spcBef>
                <a:spcPts val="2133"/>
              </a:spcBef>
              <a:spcAft>
                <a:spcPts val="0"/>
              </a:spcAft>
              <a:buSzPts val="1400"/>
              <a:buNone/>
              <a:defRPr/>
            </a:lvl4pPr>
            <a:lvl5pPr marL="3047924" lvl="4" indent="-304792" algn="l" rtl="0">
              <a:lnSpc>
                <a:spcPct val="115000"/>
              </a:lnSpc>
              <a:spcBef>
                <a:spcPts val="2133"/>
              </a:spcBef>
              <a:spcAft>
                <a:spcPts val="0"/>
              </a:spcAft>
              <a:buSzPts val="1400"/>
              <a:buNone/>
              <a:defRPr/>
            </a:lvl5pPr>
            <a:lvl6pPr marL="3657509" lvl="5" indent="-304792" algn="l" rtl="0">
              <a:lnSpc>
                <a:spcPct val="115000"/>
              </a:lnSpc>
              <a:spcBef>
                <a:spcPts val="2133"/>
              </a:spcBef>
              <a:spcAft>
                <a:spcPts val="0"/>
              </a:spcAft>
              <a:buSzPts val="1400"/>
              <a:buNone/>
              <a:defRPr/>
            </a:lvl6pPr>
            <a:lvl7pPr marL="4267093" lvl="6" indent="-304792" algn="l" rtl="0">
              <a:lnSpc>
                <a:spcPct val="115000"/>
              </a:lnSpc>
              <a:spcBef>
                <a:spcPts val="2133"/>
              </a:spcBef>
              <a:spcAft>
                <a:spcPts val="0"/>
              </a:spcAft>
              <a:buSzPts val="1400"/>
              <a:buNone/>
              <a:defRPr/>
            </a:lvl7pPr>
            <a:lvl8pPr marL="4876678" lvl="7" indent="-304792" algn="l" rtl="0">
              <a:lnSpc>
                <a:spcPct val="115000"/>
              </a:lnSpc>
              <a:spcBef>
                <a:spcPts val="2133"/>
              </a:spcBef>
              <a:spcAft>
                <a:spcPts val="0"/>
              </a:spcAft>
              <a:buSzPts val="1400"/>
              <a:buNone/>
              <a:defRPr/>
            </a:lvl8pPr>
            <a:lvl9pPr marL="5486263" lvl="8" indent="-304792" algn="l" rtl="0">
              <a:lnSpc>
                <a:spcPct val="115000"/>
              </a:lnSpc>
              <a:spcBef>
                <a:spcPts val="2133"/>
              </a:spcBef>
              <a:spcAft>
                <a:spcPts val="2133"/>
              </a:spcAft>
              <a:buSzPts val="1400"/>
              <a:buNone/>
              <a:defRPr/>
            </a:lvl9pPr>
          </a:lstStyle>
          <a:p>
            <a:endParaRPr/>
          </a:p>
        </p:txBody>
      </p:sp>
      <p:sp>
        <p:nvSpPr>
          <p:cNvPr id="85" name="Google Shape;85;p23"/>
          <p:cNvSpPr txBox="1">
            <a:spLocks noGrp="1"/>
          </p:cNvSpPr>
          <p:nvPr>
            <p:ph type="body" idx="2"/>
          </p:nvPr>
        </p:nvSpPr>
        <p:spPr>
          <a:xfrm>
            <a:off x="8406775" y="431800"/>
            <a:ext cx="3352800" cy="3927200"/>
          </a:xfrm>
          <a:prstGeom prst="rect">
            <a:avLst/>
          </a:prstGeom>
          <a:noFill/>
          <a:ln>
            <a:noFill/>
          </a:ln>
        </p:spPr>
        <p:txBody>
          <a:bodyPr spcFirstLastPara="1" wrap="square" lIns="91425" tIns="91425" rIns="91425" bIns="91425" anchor="t" anchorCtr="0">
            <a:noAutofit/>
          </a:bodyPr>
          <a:lstStyle>
            <a:lvl1pPr marL="609585" lvl="0" indent="-304792" algn="l" rtl="0">
              <a:lnSpc>
                <a:spcPct val="115000"/>
              </a:lnSpc>
              <a:spcBef>
                <a:spcPts val="0"/>
              </a:spcBef>
              <a:spcAft>
                <a:spcPts val="0"/>
              </a:spcAft>
              <a:buSzPts val="1400"/>
              <a:buNone/>
              <a:defRPr/>
            </a:lvl1pPr>
            <a:lvl2pPr marL="1219170" lvl="1" indent="-304792" algn="l" rtl="0">
              <a:lnSpc>
                <a:spcPct val="115000"/>
              </a:lnSpc>
              <a:spcBef>
                <a:spcPts val="2133"/>
              </a:spcBef>
              <a:spcAft>
                <a:spcPts val="0"/>
              </a:spcAft>
              <a:buSzPts val="1400"/>
              <a:buNone/>
              <a:defRPr/>
            </a:lvl2pPr>
            <a:lvl3pPr marL="1828754" lvl="2" indent="-304792" algn="l" rtl="0">
              <a:lnSpc>
                <a:spcPct val="115000"/>
              </a:lnSpc>
              <a:spcBef>
                <a:spcPts val="2133"/>
              </a:spcBef>
              <a:spcAft>
                <a:spcPts val="0"/>
              </a:spcAft>
              <a:buSzPts val="1400"/>
              <a:buNone/>
              <a:defRPr/>
            </a:lvl3pPr>
            <a:lvl4pPr marL="2438339" lvl="3" indent="-304792" algn="l" rtl="0">
              <a:lnSpc>
                <a:spcPct val="115000"/>
              </a:lnSpc>
              <a:spcBef>
                <a:spcPts val="2133"/>
              </a:spcBef>
              <a:spcAft>
                <a:spcPts val="0"/>
              </a:spcAft>
              <a:buSzPts val="1400"/>
              <a:buNone/>
              <a:defRPr/>
            </a:lvl4pPr>
            <a:lvl5pPr marL="3047924" lvl="4" indent="-304792" algn="l" rtl="0">
              <a:lnSpc>
                <a:spcPct val="115000"/>
              </a:lnSpc>
              <a:spcBef>
                <a:spcPts val="2133"/>
              </a:spcBef>
              <a:spcAft>
                <a:spcPts val="0"/>
              </a:spcAft>
              <a:buSzPts val="1400"/>
              <a:buNone/>
              <a:defRPr/>
            </a:lvl5pPr>
            <a:lvl6pPr marL="3657509" lvl="5" indent="-304792" algn="l" rtl="0">
              <a:lnSpc>
                <a:spcPct val="115000"/>
              </a:lnSpc>
              <a:spcBef>
                <a:spcPts val="2133"/>
              </a:spcBef>
              <a:spcAft>
                <a:spcPts val="0"/>
              </a:spcAft>
              <a:buSzPts val="1400"/>
              <a:buNone/>
              <a:defRPr/>
            </a:lvl6pPr>
            <a:lvl7pPr marL="4267093" lvl="6" indent="-304792" algn="l" rtl="0">
              <a:lnSpc>
                <a:spcPct val="115000"/>
              </a:lnSpc>
              <a:spcBef>
                <a:spcPts val="2133"/>
              </a:spcBef>
              <a:spcAft>
                <a:spcPts val="0"/>
              </a:spcAft>
              <a:buSzPts val="1400"/>
              <a:buNone/>
              <a:defRPr/>
            </a:lvl7pPr>
            <a:lvl8pPr marL="4876678" lvl="7" indent="-304792" algn="l" rtl="0">
              <a:lnSpc>
                <a:spcPct val="115000"/>
              </a:lnSpc>
              <a:spcBef>
                <a:spcPts val="2133"/>
              </a:spcBef>
              <a:spcAft>
                <a:spcPts val="0"/>
              </a:spcAft>
              <a:buSzPts val="1400"/>
              <a:buNone/>
              <a:defRPr/>
            </a:lvl8pPr>
            <a:lvl9pPr marL="5486263" lvl="8" indent="-304792" algn="l" rtl="0">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05488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 Headline with text  1 black background">
  <p:cSld name="21 Headline with text  1 black background">
    <p:bg>
      <p:bgPr>
        <a:solidFill>
          <a:schemeClr val="dk1"/>
        </a:solidFill>
        <a:effectLst/>
      </p:bgPr>
    </p:bg>
    <p:spTree>
      <p:nvGrpSpPr>
        <p:cNvPr id="1" name="Shape 86"/>
        <p:cNvGrpSpPr/>
        <p:nvPr/>
      </p:nvGrpSpPr>
      <p:grpSpPr>
        <a:xfrm>
          <a:off x="0" y="0"/>
          <a:ext cx="0" cy="0"/>
          <a:chOff x="0" y="0"/>
          <a:chExt cx="0" cy="0"/>
        </a:xfrm>
      </p:grpSpPr>
      <p:sp>
        <p:nvSpPr>
          <p:cNvPr id="87" name="Google Shape;87;p24"/>
          <p:cNvSpPr txBox="1">
            <a:spLocks noGrp="1"/>
          </p:cNvSpPr>
          <p:nvPr>
            <p:ph type="body" idx="1"/>
          </p:nvPr>
        </p:nvSpPr>
        <p:spPr>
          <a:xfrm>
            <a:off x="569500" y="1606433"/>
            <a:ext cx="10273200" cy="4268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2667" b="0" i="0" u="none" strike="noStrike" cap="none">
                <a:solidFill>
                  <a:schemeClr val="lt1"/>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
        <p:nvSpPr>
          <p:cNvPr id="88" name="Google Shape;88;p24"/>
          <p:cNvSpPr txBox="1">
            <a:spLocks noGrp="1"/>
          </p:cNvSpPr>
          <p:nvPr>
            <p:ph type="title"/>
          </p:nvPr>
        </p:nvSpPr>
        <p:spPr>
          <a:xfrm>
            <a:off x="415600" y="304800"/>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accen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Tree>
    <p:extLst>
      <p:ext uri="{BB962C8B-B14F-4D97-AF65-F5344CB8AC3E}">
        <p14:creationId xmlns:p14="http://schemas.microsoft.com/office/powerpoint/2010/main" val="2333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copy 5">
    <p:spTree>
      <p:nvGrpSpPr>
        <p:cNvPr id="1" name=""/>
        <p:cNvGrpSpPr/>
        <p:nvPr/>
      </p:nvGrpSpPr>
      <p:grpSpPr>
        <a:xfrm>
          <a:off x="0" y="0"/>
          <a:ext cx="0" cy="0"/>
          <a:chOff x="0" y="0"/>
          <a:chExt cx="0" cy="0"/>
        </a:xfrm>
      </p:grpSpPr>
      <p:sp>
        <p:nvSpPr>
          <p:cNvPr id="50" name="Rectangle"/>
          <p:cNvSpPr/>
          <p:nvPr/>
        </p:nvSpPr>
        <p:spPr>
          <a:xfrm>
            <a:off x="-62669" y="701"/>
            <a:ext cx="12317338" cy="1277493"/>
          </a:xfrm>
          <a:prstGeom prst="rect">
            <a:avLst/>
          </a:prstGeom>
          <a:solidFill>
            <a:srgbClr val="D5C1EE"/>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5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 name="Title Text"/>
          <p:cNvSpPr txBox="1">
            <a:spLocks noGrp="1"/>
          </p:cNvSpPr>
          <p:nvPr>
            <p:ph type="title"/>
          </p:nvPr>
        </p:nvSpPr>
        <p:spPr>
          <a:xfrm>
            <a:off x="609598" y="67946"/>
            <a:ext cx="6680661" cy="1143002"/>
          </a:xfrm>
          <a:prstGeom prst="rect">
            <a:avLst/>
          </a:prstGeom>
        </p:spPr>
        <p:txBody>
          <a:bodyPr/>
          <a:lstStyle>
            <a:lvl1pPr>
              <a:defRPr>
                <a:solidFill>
                  <a:srgbClr val="000000"/>
                </a:solidFill>
              </a:defRPr>
            </a:lvl1p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024415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1 Two Column Format Gold Right">
  <p:cSld name="21 Two Column Format Gold Right">
    <p:bg>
      <p:bgPr>
        <a:solidFill>
          <a:schemeClr val="accent1"/>
        </a:solidFill>
        <a:effectLst/>
      </p:bgPr>
    </p:bg>
    <p:spTree>
      <p:nvGrpSpPr>
        <p:cNvPr id="1" name="Shape 89"/>
        <p:cNvGrpSpPr/>
        <p:nvPr/>
      </p:nvGrpSpPr>
      <p:grpSpPr>
        <a:xfrm>
          <a:off x="0" y="0"/>
          <a:ext cx="0" cy="0"/>
          <a:chOff x="0" y="0"/>
          <a:chExt cx="0" cy="0"/>
        </a:xfrm>
      </p:grpSpPr>
      <p:sp>
        <p:nvSpPr>
          <p:cNvPr id="90" name="Google Shape;90;p25"/>
          <p:cNvSpPr/>
          <p:nvPr/>
        </p:nvSpPr>
        <p:spPr>
          <a:xfrm>
            <a:off x="-18633" y="1167"/>
            <a:ext cx="61148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1" name="Google Shape;91;p25"/>
          <p:cNvSpPr txBox="1">
            <a:spLocks noGrp="1"/>
          </p:cNvSpPr>
          <p:nvPr>
            <p:ph type="body" idx="1"/>
          </p:nvPr>
        </p:nvSpPr>
        <p:spPr>
          <a:xfrm>
            <a:off x="6744300" y="288567"/>
            <a:ext cx="4957600" cy="6190000"/>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15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92" name="Google Shape;92;p25"/>
          <p:cNvSpPr txBox="1">
            <a:spLocks noGrp="1"/>
          </p:cNvSpPr>
          <p:nvPr>
            <p:ph type="title"/>
          </p:nvPr>
        </p:nvSpPr>
        <p:spPr>
          <a:xfrm>
            <a:off x="415600" y="288567"/>
            <a:ext cx="5116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2418726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1 Two Column Format Gold Right 2">
  <p:cSld name="21 Two Column Format Gold Right 2">
    <p:bg>
      <p:bgPr>
        <a:solidFill>
          <a:schemeClr val="lt2"/>
        </a:solidFill>
        <a:effectLst/>
      </p:bgPr>
    </p:bg>
    <p:spTree>
      <p:nvGrpSpPr>
        <p:cNvPr id="1" name="Shape 93"/>
        <p:cNvGrpSpPr/>
        <p:nvPr/>
      </p:nvGrpSpPr>
      <p:grpSpPr>
        <a:xfrm>
          <a:off x="0" y="0"/>
          <a:ext cx="0" cy="0"/>
          <a:chOff x="0" y="0"/>
          <a:chExt cx="0" cy="0"/>
        </a:xfrm>
      </p:grpSpPr>
      <p:sp>
        <p:nvSpPr>
          <p:cNvPr id="94" name="Google Shape;94;p26"/>
          <p:cNvSpPr/>
          <p:nvPr/>
        </p:nvSpPr>
        <p:spPr>
          <a:xfrm>
            <a:off x="6077367" y="1167"/>
            <a:ext cx="61148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5" name="Google Shape;95;p26"/>
          <p:cNvSpPr/>
          <p:nvPr/>
        </p:nvSpPr>
        <p:spPr>
          <a:xfrm>
            <a:off x="6077367" y="1167"/>
            <a:ext cx="6114800" cy="685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6" name="Google Shape;96;p26"/>
          <p:cNvSpPr txBox="1">
            <a:spLocks noGrp="1"/>
          </p:cNvSpPr>
          <p:nvPr>
            <p:ph type="body" idx="1"/>
          </p:nvPr>
        </p:nvSpPr>
        <p:spPr>
          <a:xfrm>
            <a:off x="6678700" y="1715933"/>
            <a:ext cx="4918400" cy="4762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9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9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title"/>
          </p:nvPr>
        </p:nvSpPr>
        <p:spPr>
          <a:xfrm>
            <a:off x="6609400" y="288567"/>
            <a:ext cx="4611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3510839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1 Two Column Format Gold Right 2 1">
  <p:cSld name="21 Two Column Format Gold Right 2 1">
    <p:bg>
      <p:bgPr>
        <a:solidFill>
          <a:schemeClr val="lt2"/>
        </a:solidFill>
        <a:effectLst/>
      </p:bgPr>
    </p:bg>
    <p:spTree>
      <p:nvGrpSpPr>
        <p:cNvPr id="1" name="Shape 98"/>
        <p:cNvGrpSpPr/>
        <p:nvPr/>
      </p:nvGrpSpPr>
      <p:grpSpPr>
        <a:xfrm>
          <a:off x="0" y="0"/>
          <a:ext cx="0" cy="0"/>
          <a:chOff x="0" y="0"/>
          <a:chExt cx="0" cy="0"/>
        </a:xfrm>
      </p:grpSpPr>
      <p:sp>
        <p:nvSpPr>
          <p:cNvPr id="99" name="Google Shape;99;p27"/>
          <p:cNvSpPr/>
          <p:nvPr/>
        </p:nvSpPr>
        <p:spPr>
          <a:xfrm>
            <a:off x="6077367" y="1167"/>
            <a:ext cx="61148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00" name="Google Shape;100;p27"/>
          <p:cNvSpPr/>
          <p:nvPr/>
        </p:nvSpPr>
        <p:spPr>
          <a:xfrm>
            <a:off x="6077367" y="1167"/>
            <a:ext cx="6114800" cy="685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01" name="Google Shape;101;p27"/>
          <p:cNvSpPr txBox="1">
            <a:spLocks noGrp="1"/>
          </p:cNvSpPr>
          <p:nvPr>
            <p:ph type="title"/>
          </p:nvPr>
        </p:nvSpPr>
        <p:spPr>
          <a:xfrm>
            <a:off x="6609400" y="288567"/>
            <a:ext cx="4611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1437291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1 Two Column Format Gold Right 1">
  <p:cSld name="21 Two Column Format Gold Right 1">
    <p:bg>
      <p:bgPr>
        <a:solidFill>
          <a:schemeClr val="accent1"/>
        </a:solidFill>
        <a:effectLst/>
      </p:bgPr>
    </p:bg>
    <p:spTree>
      <p:nvGrpSpPr>
        <p:cNvPr id="1" name="Shape 102"/>
        <p:cNvGrpSpPr/>
        <p:nvPr/>
      </p:nvGrpSpPr>
      <p:grpSpPr>
        <a:xfrm>
          <a:off x="0" y="0"/>
          <a:ext cx="0" cy="0"/>
          <a:chOff x="0" y="0"/>
          <a:chExt cx="0" cy="0"/>
        </a:xfrm>
      </p:grpSpPr>
      <p:sp>
        <p:nvSpPr>
          <p:cNvPr id="103" name="Google Shape;103;p28"/>
          <p:cNvSpPr/>
          <p:nvPr/>
        </p:nvSpPr>
        <p:spPr>
          <a:xfrm>
            <a:off x="-18633" y="1167"/>
            <a:ext cx="61148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04" name="Google Shape;104;p28"/>
          <p:cNvSpPr txBox="1">
            <a:spLocks noGrp="1"/>
          </p:cNvSpPr>
          <p:nvPr>
            <p:ph type="body" idx="1"/>
          </p:nvPr>
        </p:nvSpPr>
        <p:spPr>
          <a:xfrm>
            <a:off x="414867" y="1862767"/>
            <a:ext cx="5206400" cy="6190000"/>
          </a:xfrm>
          <a:prstGeom prst="rect">
            <a:avLst/>
          </a:prstGeom>
          <a:noFill/>
          <a:ln>
            <a:noFill/>
          </a:ln>
        </p:spPr>
        <p:txBody>
          <a:bodyPr spcFirstLastPara="1" wrap="square" lIns="57150" tIns="91425" rIns="91425" bIns="91425"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05" name="Google Shape;105;p28"/>
          <p:cNvSpPr txBox="1">
            <a:spLocks noGrp="1"/>
          </p:cNvSpPr>
          <p:nvPr>
            <p:ph type="title"/>
          </p:nvPr>
        </p:nvSpPr>
        <p:spPr>
          <a:xfrm>
            <a:off x="415600" y="288567"/>
            <a:ext cx="5116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3641261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1 Headline with 3 column">
  <p:cSld name="21 Headline with 3 column">
    <p:spTree>
      <p:nvGrpSpPr>
        <p:cNvPr id="1" name="Shape 106"/>
        <p:cNvGrpSpPr/>
        <p:nvPr/>
      </p:nvGrpSpPr>
      <p:grpSpPr>
        <a:xfrm>
          <a:off x="0" y="0"/>
          <a:ext cx="0" cy="0"/>
          <a:chOff x="0" y="0"/>
          <a:chExt cx="0" cy="0"/>
        </a:xfrm>
      </p:grpSpPr>
      <p:sp>
        <p:nvSpPr>
          <p:cNvPr id="107" name="Google Shape;107;p29"/>
          <p:cNvSpPr txBox="1">
            <a:spLocks noGrp="1"/>
          </p:cNvSpPr>
          <p:nvPr>
            <p:ph type="body" idx="1"/>
          </p:nvPr>
        </p:nvSpPr>
        <p:spPr>
          <a:xfrm>
            <a:off x="8249733" y="1550700"/>
            <a:ext cx="3491200" cy="49496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
        <p:nvSpPr>
          <p:cNvPr id="108" name="Google Shape;108;p29"/>
          <p:cNvSpPr txBox="1">
            <a:spLocks noGrp="1"/>
          </p:cNvSpPr>
          <p:nvPr>
            <p:ph type="body" idx="2"/>
          </p:nvPr>
        </p:nvSpPr>
        <p:spPr>
          <a:xfrm>
            <a:off x="4328400" y="1584171"/>
            <a:ext cx="3491200" cy="49496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
        <p:nvSpPr>
          <p:cNvPr id="109" name="Google Shape;109;p29"/>
          <p:cNvSpPr txBox="1">
            <a:spLocks noGrp="1"/>
          </p:cNvSpPr>
          <p:nvPr>
            <p:ph type="body" idx="3"/>
          </p:nvPr>
        </p:nvSpPr>
        <p:spPr>
          <a:xfrm>
            <a:off x="434467" y="1615323"/>
            <a:ext cx="3491200" cy="49496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600" b="0" i="0" u="none" strike="noStrike" cap="none">
                <a:solidFill>
                  <a:srgbClr val="000000"/>
                </a:solidFill>
                <a:latin typeface="Arial"/>
                <a:ea typeface="Arial"/>
                <a:cs typeface="Arial"/>
                <a:sym typeface="Arial"/>
              </a:defRPr>
            </a:lvl9pPr>
          </a:lstStyle>
          <a:p>
            <a:endParaRPr/>
          </a:p>
        </p:txBody>
      </p:sp>
      <p:sp>
        <p:nvSpPr>
          <p:cNvPr id="110" name="Google Shape;110;p29"/>
          <p:cNvSpPr txBox="1">
            <a:spLocks noGrp="1"/>
          </p:cNvSpPr>
          <p:nvPr>
            <p:ph type="title"/>
          </p:nvPr>
        </p:nvSpPr>
        <p:spPr>
          <a:xfrm>
            <a:off x="434467" y="304800"/>
            <a:ext cx="1134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2300295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1 Chapter break bar">
  <p:cSld name="21 Chapter break bar">
    <p:spTree>
      <p:nvGrpSpPr>
        <p:cNvPr id="1" name="Shape 111"/>
        <p:cNvGrpSpPr/>
        <p:nvPr/>
      </p:nvGrpSpPr>
      <p:grpSpPr>
        <a:xfrm>
          <a:off x="0" y="0"/>
          <a:ext cx="0" cy="0"/>
          <a:chOff x="0" y="0"/>
          <a:chExt cx="0" cy="0"/>
        </a:xfrm>
      </p:grpSpPr>
      <p:sp>
        <p:nvSpPr>
          <p:cNvPr id="112" name="Google Shape;112;p30"/>
          <p:cNvSpPr/>
          <p:nvPr/>
        </p:nvSpPr>
        <p:spPr>
          <a:xfrm>
            <a:off x="0" y="1752600"/>
            <a:ext cx="12192000" cy="2057600"/>
          </a:xfrm>
          <a:prstGeom prst="rect">
            <a:avLst/>
          </a:prstGeom>
          <a:solidFill>
            <a:schemeClr val="accent1"/>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lt1"/>
              </a:solidFill>
              <a:latin typeface="Arial"/>
              <a:ea typeface="Arial"/>
              <a:cs typeface="Arial"/>
              <a:sym typeface="Arial"/>
            </a:endParaRPr>
          </a:p>
        </p:txBody>
      </p:sp>
      <p:sp>
        <p:nvSpPr>
          <p:cNvPr id="113" name="Google Shape;113;p30"/>
          <p:cNvSpPr txBox="1">
            <a:spLocks noGrp="1"/>
          </p:cNvSpPr>
          <p:nvPr>
            <p:ph type="title"/>
          </p:nvPr>
        </p:nvSpPr>
        <p:spPr>
          <a:xfrm>
            <a:off x="509116" y="2133600"/>
            <a:ext cx="10817200" cy="1362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Arial"/>
              <a:buNone/>
              <a:defRPr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b="1">
                <a:solidFill>
                  <a:schemeClr val="dk1"/>
                </a:solidFill>
              </a:defRPr>
            </a:lvl2pPr>
            <a:lvl3pPr marR="0" lvl="2" algn="l" rtl="0">
              <a:lnSpc>
                <a:spcPct val="100000"/>
              </a:lnSpc>
              <a:spcBef>
                <a:spcPts val="0"/>
              </a:spcBef>
              <a:spcAft>
                <a:spcPts val="0"/>
              </a:spcAft>
              <a:buClr>
                <a:schemeClr val="dk1"/>
              </a:buClr>
              <a:buSzPts val="3000"/>
              <a:buFont typeface="Arial"/>
              <a:buNone/>
              <a:defRPr b="1">
                <a:solidFill>
                  <a:schemeClr val="dk1"/>
                </a:solidFill>
              </a:defRPr>
            </a:lvl3pPr>
            <a:lvl4pPr marR="0" lvl="3" algn="l" rtl="0">
              <a:lnSpc>
                <a:spcPct val="100000"/>
              </a:lnSpc>
              <a:spcBef>
                <a:spcPts val="0"/>
              </a:spcBef>
              <a:spcAft>
                <a:spcPts val="0"/>
              </a:spcAft>
              <a:buClr>
                <a:schemeClr val="dk1"/>
              </a:buClr>
              <a:buSzPts val="3000"/>
              <a:buFont typeface="Arial"/>
              <a:buNone/>
              <a:defRPr b="1">
                <a:solidFill>
                  <a:schemeClr val="dk1"/>
                </a:solidFill>
              </a:defRPr>
            </a:lvl4pPr>
            <a:lvl5pPr marR="0" lvl="4" algn="l" rtl="0">
              <a:lnSpc>
                <a:spcPct val="100000"/>
              </a:lnSpc>
              <a:spcBef>
                <a:spcPts val="0"/>
              </a:spcBef>
              <a:spcAft>
                <a:spcPts val="0"/>
              </a:spcAft>
              <a:buClr>
                <a:schemeClr val="dk1"/>
              </a:buClr>
              <a:buSzPts val="3000"/>
              <a:buFont typeface="Arial"/>
              <a:buNone/>
              <a:defRPr b="1">
                <a:solidFill>
                  <a:schemeClr val="dk1"/>
                </a:solidFill>
              </a:defRPr>
            </a:lvl5pPr>
            <a:lvl6pPr marR="0" lvl="5" algn="l" rtl="0">
              <a:lnSpc>
                <a:spcPct val="100000"/>
              </a:lnSpc>
              <a:spcBef>
                <a:spcPts val="0"/>
              </a:spcBef>
              <a:spcAft>
                <a:spcPts val="0"/>
              </a:spcAft>
              <a:buClr>
                <a:schemeClr val="dk1"/>
              </a:buClr>
              <a:buSzPts val="3000"/>
              <a:buFont typeface="Arial"/>
              <a:buNone/>
              <a:defRPr b="1">
                <a:solidFill>
                  <a:schemeClr val="dk1"/>
                </a:solidFill>
              </a:defRPr>
            </a:lvl6pPr>
            <a:lvl7pPr marR="0" lvl="6" algn="l" rtl="0">
              <a:lnSpc>
                <a:spcPct val="100000"/>
              </a:lnSpc>
              <a:spcBef>
                <a:spcPts val="0"/>
              </a:spcBef>
              <a:spcAft>
                <a:spcPts val="0"/>
              </a:spcAft>
              <a:buClr>
                <a:schemeClr val="dk1"/>
              </a:buClr>
              <a:buSzPts val="3000"/>
              <a:buFont typeface="Arial"/>
              <a:buNone/>
              <a:defRPr b="1">
                <a:solidFill>
                  <a:schemeClr val="dk1"/>
                </a:solidFill>
              </a:defRPr>
            </a:lvl7pPr>
            <a:lvl8pPr marR="0" lvl="7" algn="l" rtl="0">
              <a:lnSpc>
                <a:spcPct val="100000"/>
              </a:lnSpc>
              <a:spcBef>
                <a:spcPts val="0"/>
              </a:spcBef>
              <a:spcAft>
                <a:spcPts val="0"/>
              </a:spcAft>
              <a:buClr>
                <a:schemeClr val="dk1"/>
              </a:buClr>
              <a:buSzPts val="3000"/>
              <a:buFont typeface="Arial"/>
              <a:buNone/>
              <a:defRPr b="1">
                <a:solidFill>
                  <a:schemeClr val="dk1"/>
                </a:solidFill>
              </a:defRPr>
            </a:lvl8pPr>
            <a:lvl9pPr marR="0" lvl="8" algn="l" rtl="0">
              <a:lnSpc>
                <a:spcPct val="100000"/>
              </a:lnSpc>
              <a:spcBef>
                <a:spcPts val="0"/>
              </a:spcBef>
              <a:spcAft>
                <a:spcPts val="0"/>
              </a:spcAft>
              <a:buClr>
                <a:schemeClr val="dk1"/>
              </a:buClr>
              <a:buSzPts val="3000"/>
              <a:buFont typeface="Arial"/>
              <a:buNone/>
              <a:defRPr b="1">
                <a:solidFill>
                  <a:schemeClr val="dk1"/>
                </a:solidFill>
              </a:defRPr>
            </a:lvl9pPr>
          </a:lstStyle>
          <a:p>
            <a:endParaRPr/>
          </a:p>
        </p:txBody>
      </p:sp>
      <p:pic>
        <p:nvPicPr>
          <p:cNvPr id="114" name="Google Shape;114;p30"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558650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1 2 Column Format Black Right 1">
  <p:cSld name="21 2 Column Format Black Right 1">
    <p:spTree>
      <p:nvGrpSpPr>
        <p:cNvPr id="1" name="Shape 115"/>
        <p:cNvGrpSpPr/>
        <p:nvPr/>
      </p:nvGrpSpPr>
      <p:grpSpPr>
        <a:xfrm>
          <a:off x="0" y="0"/>
          <a:ext cx="0" cy="0"/>
          <a:chOff x="0" y="0"/>
          <a:chExt cx="0" cy="0"/>
        </a:xfrm>
      </p:grpSpPr>
      <p:sp>
        <p:nvSpPr>
          <p:cNvPr id="116" name="Google Shape;116;p31"/>
          <p:cNvSpPr txBox="1">
            <a:spLocks noGrp="1"/>
          </p:cNvSpPr>
          <p:nvPr>
            <p:ph type="body" idx="1"/>
          </p:nvPr>
        </p:nvSpPr>
        <p:spPr>
          <a:xfrm>
            <a:off x="6699033" y="593367"/>
            <a:ext cx="5116000" cy="51812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chemeClr val="lt1"/>
              </a:buClr>
              <a:buSzPts val="1400"/>
              <a:buFont typeface="Arial"/>
              <a:buNone/>
              <a:defRPr sz="2400" b="0" i="0" u="none" strike="noStrike" cap="none">
                <a:solidFill>
                  <a:schemeClr val="lt1"/>
                </a:solidFill>
                <a:latin typeface="Arial"/>
                <a:ea typeface="Arial"/>
                <a:cs typeface="Arial"/>
                <a:sym typeface="Arial"/>
              </a:defRPr>
            </a:lvl1pPr>
            <a:lvl2pPr marL="1219170" marR="0" lvl="1"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2pPr>
            <a:lvl3pPr marL="1828754" marR="0" lvl="2"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3pPr>
            <a:lvl4pPr marL="2438339" marR="0" lvl="3"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4pPr>
            <a:lvl5pPr marL="3047924" marR="0" lvl="4"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5pPr>
            <a:lvl6pPr marL="3657509" marR="0" lvl="5"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6pPr>
            <a:lvl7pPr marL="4267093" marR="0" lvl="6"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7pPr>
            <a:lvl8pPr marL="4876678" marR="0" lvl="7"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8pPr>
            <a:lvl9pPr marL="5486263" marR="0" lvl="8" indent="-304792" algn="l" rtl="0">
              <a:lnSpc>
                <a:spcPct val="115000"/>
              </a:lnSpc>
              <a:spcBef>
                <a:spcPts val="2133"/>
              </a:spcBef>
              <a:spcAft>
                <a:spcPts val="2133"/>
              </a:spcAft>
              <a:buClr>
                <a:schemeClr val="lt1"/>
              </a:buClr>
              <a:buSzPts val="1400"/>
              <a:buFont typeface="Arial"/>
              <a:buNone/>
              <a:defRPr sz="1867" b="0" i="0" u="none" strike="noStrike" cap="none">
                <a:solidFill>
                  <a:schemeClr val="lt1"/>
                </a:solidFill>
                <a:latin typeface="Arial"/>
                <a:ea typeface="Arial"/>
                <a:cs typeface="Arial"/>
                <a:sym typeface="Arial"/>
              </a:defRPr>
            </a:lvl9pPr>
          </a:lstStyle>
          <a:p>
            <a:endParaRPr/>
          </a:p>
        </p:txBody>
      </p:sp>
      <p:sp>
        <p:nvSpPr>
          <p:cNvPr id="117" name="Google Shape;117;p31"/>
          <p:cNvSpPr txBox="1">
            <a:spLocks noGrp="1"/>
          </p:cNvSpPr>
          <p:nvPr>
            <p:ph type="title"/>
          </p:nvPr>
        </p:nvSpPr>
        <p:spPr>
          <a:xfrm>
            <a:off x="432933" y="281633"/>
            <a:ext cx="5116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1513206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0 Maroon chapter break or bold statement">
  <p:cSld name="20 Maroon chapter break or bold statement">
    <p:bg>
      <p:bgPr>
        <a:solidFill>
          <a:schemeClr val="accent2"/>
        </a:solidFill>
        <a:effectLst/>
      </p:bgPr>
    </p:bg>
    <p:spTree>
      <p:nvGrpSpPr>
        <p:cNvPr id="1" name="Shape 118"/>
        <p:cNvGrpSpPr/>
        <p:nvPr/>
      </p:nvGrpSpPr>
      <p:grpSpPr>
        <a:xfrm>
          <a:off x="0" y="0"/>
          <a:ext cx="0" cy="0"/>
          <a:chOff x="0" y="0"/>
          <a:chExt cx="0" cy="0"/>
        </a:xfrm>
      </p:grpSpPr>
      <p:sp>
        <p:nvSpPr>
          <p:cNvPr id="119" name="Google Shape;119;p32"/>
          <p:cNvSpPr txBox="1">
            <a:spLocks noGrp="1"/>
          </p:cNvSpPr>
          <p:nvPr>
            <p:ph type="title"/>
          </p:nvPr>
        </p:nvSpPr>
        <p:spPr>
          <a:xfrm>
            <a:off x="415600" y="304800"/>
            <a:ext cx="8328400" cy="62484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lt1"/>
              </a:buClr>
              <a:buSzPts val="6000"/>
              <a:buFont typeface="Arial"/>
              <a:buNone/>
              <a:defRPr sz="8000" b="1" i="0" u="none" strike="noStrike" cap="none">
                <a:solidFill>
                  <a:schemeClr val="lt1"/>
                </a:solidFill>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8266" b="1">
                <a:solidFill>
                  <a:schemeClr val="dk1"/>
                </a:solidFill>
              </a:defRPr>
            </a:lvl2pPr>
            <a:lvl3pPr lvl="2" algn="l" rtl="0">
              <a:lnSpc>
                <a:spcPct val="90000"/>
              </a:lnSpc>
              <a:spcBef>
                <a:spcPts val="0"/>
              </a:spcBef>
              <a:spcAft>
                <a:spcPts val="0"/>
              </a:spcAft>
              <a:buClr>
                <a:schemeClr val="dk1"/>
              </a:buClr>
              <a:buSzPts val="1400"/>
              <a:buFont typeface="Arial"/>
              <a:buNone/>
              <a:defRPr sz="8266" b="1">
                <a:solidFill>
                  <a:schemeClr val="dk1"/>
                </a:solidFill>
              </a:defRPr>
            </a:lvl3pPr>
            <a:lvl4pPr lvl="3" algn="l" rtl="0">
              <a:lnSpc>
                <a:spcPct val="90000"/>
              </a:lnSpc>
              <a:spcBef>
                <a:spcPts val="0"/>
              </a:spcBef>
              <a:spcAft>
                <a:spcPts val="0"/>
              </a:spcAft>
              <a:buClr>
                <a:schemeClr val="dk1"/>
              </a:buClr>
              <a:buSzPts val="1400"/>
              <a:buFont typeface="Arial"/>
              <a:buNone/>
              <a:defRPr sz="8266" b="1">
                <a:solidFill>
                  <a:schemeClr val="dk1"/>
                </a:solidFill>
              </a:defRPr>
            </a:lvl4pPr>
            <a:lvl5pPr lvl="4" algn="l" rtl="0">
              <a:lnSpc>
                <a:spcPct val="90000"/>
              </a:lnSpc>
              <a:spcBef>
                <a:spcPts val="0"/>
              </a:spcBef>
              <a:spcAft>
                <a:spcPts val="0"/>
              </a:spcAft>
              <a:buClr>
                <a:schemeClr val="dk1"/>
              </a:buClr>
              <a:buSzPts val="1400"/>
              <a:buFont typeface="Arial"/>
              <a:buNone/>
              <a:defRPr sz="8266" b="1">
                <a:solidFill>
                  <a:schemeClr val="dk1"/>
                </a:solidFill>
              </a:defRPr>
            </a:lvl5pPr>
            <a:lvl6pPr lvl="5" algn="l" rtl="0">
              <a:lnSpc>
                <a:spcPct val="90000"/>
              </a:lnSpc>
              <a:spcBef>
                <a:spcPts val="0"/>
              </a:spcBef>
              <a:spcAft>
                <a:spcPts val="0"/>
              </a:spcAft>
              <a:buClr>
                <a:schemeClr val="dk1"/>
              </a:buClr>
              <a:buSzPts val="1400"/>
              <a:buFont typeface="Arial"/>
              <a:buNone/>
              <a:defRPr sz="8266" b="1">
                <a:solidFill>
                  <a:schemeClr val="dk1"/>
                </a:solidFill>
              </a:defRPr>
            </a:lvl6pPr>
            <a:lvl7pPr lvl="6" algn="l" rtl="0">
              <a:lnSpc>
                <a:spcPct val="90000"/>
              </a:lnSpc>
              <a:spcBef>
                <a:spcPts val="0"/>
              </a:spcBef>
              <a:spcAft>
                <a:spcPts val="0"/>
              </a:spcAft>
              <a:buClr>
                <a:schemeClr val="dk1"/>
              </a:buClr>
              <a:buSzPts val="1400"/>
              <a:buFont typeface="Arial"/>
              <a:buNone/>
              <a:defRPr sz="8266" b="1">
                <a:solidFill>
                  <a:schemeClr val="dk1"/>
                </a:solidFill>
              </a:defRPr>
            </a:lvl7pPr>
            <a:lvl8pPr lvl="7" algn="l" rtl="0">
              <a:lnSpc>
                <a:spcPct val="90000"/>
              </a:lnSpc>
              <a:spcBef>
                <a:spcPts val="0"/>
              </a:spcBef>
              <a:spcAft>
                <a:spcPts val="0"/>
              </a:spcAft>
              <a:buClr>
                <a:schemeClr val="dk1"/>
              </a:buClr>
              <a:buSzPts val="1400"/>
              <a:buFont typeface="Arial"/>
              <a:buNone/>
              <a:defRPr sz="8266" b="1">
                <a:solidFill>
                  <a:schemeClr val="dk1"/>
                </a:solidFill>
              </a:defRPr>
            </a:lvl8pPr>
            <a:lvl9pPr lvl="8" algn="l" rtl="0">
              <a:lnSpc>
                <a:spcPct val="90000"/>
              </a:lnSpc>
              <a:spcBef>
                <a:spcPts val="0"/>
              </a:spcBef>
              <a:spcAft>
                <a:spcPts val="0"/>
              </a:spcAft>
              <a:buClr>
                <a:schemeClr val="dk1"/>
              </a:buClr>
              <a:buSzPts val="1400"/>
              <a:buFont typeface="Arial"/>
              <a:buNone/>
              <a:defRPr sz="8266" b="1">
                <a:solidFill>
                  <a:schemeClr val="dk1"/>
                </a:solidFill>
              </a:defRPr>
            </a:lvl9pPr>
          </a:lstStyle>
          <a:p>
            <a:endParaRPr/>
          </a:p>
        </p:txBody>
      </p:sp>
      <p:pic>
        <p:nvPicPr>
          <p:cNvPr id="120" name="Google Shape;120;p32"/>
          <p:cNvPicPr preferRelativeResize="0"/>
          <p:nvPr/>
        </p:nvPicPr>
        <p:blipFill rotWithShape="1">
          <a:blip r:embed="rId2">
            <a:alphaModFix/>
          </a:blip>
          <a:srcRect/>
          <a:stretch/>
        </p:blipFill>
        <p:spPr>
          <a:xfrm>
            <a:off x="10130467" y="5542889"/>
            <a:ext cx="1875133" cy="1101500"/>
          </a:xfrm>
          <a:prstGeom prst="rect">
            <a:avLst/>
          </a:prstGeom>
          <a:noFill/>
          <a:ln>
            <a:noFill/>
          </a:ln>
        </p:spPr>
      </p:pic>
    </p:spTree>
    <p:extLst>
      <p:ext uri="{BB962C8B-B14F-4D97-AF65-F5344CB8AC3E}">
        <p14:creationId xmlns:p14="http://schemas.microsoft.com/office/powerpoint/2010/main" val="15026948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1 Cover Intro White logo left bottom">
  <p:cSld name="21 Cover Intro White logo left bottom">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438108" y="17109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96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
        <p:nvSpPr>
          <p:cNvPr id="123" name="Google Shape;123;p33"/>
          <p:cNvSpPr txBox="1">
            <a:spLocks noGrp="1"/>
          </p:cNvSpPr>
          <p:nvPr>
            <p:ph type="subTitle" idx="1"/>
          </p:nvPr>
        </p:nvSpPr>
        <p:spPr>
          <a:xfrm>
            <a:off x="438108" y="1340433"/>
            <a:ext cx="10011600" cy="476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pic>
        <p:nvPicPr>
          <p:cNvPr id="124" name="Google Shape;124;p33"/>
          <p:cNvPicPr preferRelativeResize="0"/>
          <p:nvPr/>
        </p:nvPicPr>
        <p:blipFill rotWithShape="1">
          <a:blip r:embed="rId2">
            <a:alphaModFix/>
          </a:blip>
          <a:srcRect/>
          <a:stretch/>
        </p:blipFill>
        <p:spPr>
          <a:xfrm>
            <a:off x="260680" y="5065900"/>
            <a:ext cx="4619600" cy="1282001"/>
          </a:xfrm>
          <a:prstGeom prst="rect">
            <a:avLst/>
          </a:prstGeom>
          <a:noFill/>
          <a:ln>
            <a:noFill/>
          </a:ln>
        </p:spPr>
      </p:pic>
    </p:spTree>
    <p:extLst>
      <p:ext uri="{BB962C8B-B14F-4D97-AF65-F5344CB8AC3E}">
        <p14:creationId xmlns:p14="http://schemas.microsoft.com/office/powerpoint/2010/main" val="334325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1 Title slide with photo placeholder">
  <p:cSld name="21 Title slide with photo placeholder">
    <p:bg>
      <p:bgPr>
        <a:solidFill>
          <a:schemeClr val="lt2"/>
        </a:solidFill>
        <a:effectLst/>
      </p:bgPr>
    </p:bg>
    <p:spTree>
      <p:nvGrpSpPr>
        <p:cNvPr id="1" name="Shape 125"/>
        <p:cNvGrpSpPr/>
        <p:nvPr/>
      </p:nvGrpSpPr>
      <p:grpSpPr>
        <a:xfrm>
          <a:off x="0" y="0"/>
          <a:ext cx="0" cy="0"/>
          <a:chOff x="0" y="0"/>
          <a:chExt cx="0" cy="0"/>
        </a:xfrm>
      </p:grpSpPr>
      <p:sp>
        <p:nvSpPr>
          <p:cNvPr id="126" name="Google Shape;126;p34"/>
          <p:cNvSpPr/>
          <p:nvPr/>
        </p:nvSpPr>
        <p:spPr>
          <a:xfrm>
            <a:off x="0" y="4847167"/>
            <a:ext cx="12192000" cy="20108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27" name="Google Shape;127;p34"/>
          <p:cNvSpPr txBox="1">
            <a:spLocks noGrp="1"/>
          </p:cNvSpPr>
          <p:nvPr>
            <p:ph type="ctrTitle"/>
          </p:nvPr>
        </p:nvSpPr>
        <p:spPr>
          <a:xfrm>
            <a:off x="982167" y="1816433"/>
            <a:ext cx="10729600" cy="27368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64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6933" b="1">
                <a:solidFill>
                  <a:schemeClr val="dk1"/>
                </a:solidFill>
              </a:defRPr>
            </a:lvl2pPr>
            <a:lvl3pPr lvl="2" algn="ctr" rtl="0">
              <a:lnSpc>
                <a:spcPct val="100000"/>
              </a:lnSpc>
              <a:spcBef>
                <a:spcPts val="0"/>
              </a:spcBef>
              <a:spcAft>
                <a:spcPts val="0"/>
              </a:spcAft>
              <a:buClr>
                <a:schemeClr val="dk1"/>
              </a:buClr>
              <a:buSzPts val="1400"/>
              <a:buFont typeface="Arial"/>
              <a:buNone/>
              <a:defRPr sz="6933" b="1">
                <a:solidFill>
                  <a:schemeClr val="dk1"/>
                </a:solidFill>
              </a:defRPr>
            </a:lvl3pPr>
            <a:lvl4pPr lvl="3" algn="ctr" rtl="0">
              <a:lnSpc>
                <a:spcPct val="100000"/>
              </a:lnSpc>
              <a:spcBef>
                <a:spcPts val="0"/>
              </a:spcBef>
              <a:spcAft>
                <a:spcPts val="0"/>
              </a:spcAft>
              <a:buClr>
                <a:schemeClr val="dk1"/>
              </a:buClr>
              <a:buSzPts val="1400"/>
              <a:buFont typeface="Arial"/>
              <a:buNone/>
              <a:defRPr sz="6933" b="1">
                <a:solidFill>
                  <a:schemeClr val="dk1"/>
                </a:solidFill>
              </a:defRPr>
            </a:lvl4pPr>
            <a:lvl5pPr lvl="4" algn="ctr" rtl="0">
              <a:lnSpc>
                <a:spcPct val="100000"/>
              </a:lnSpc>
              <a:spcBef>
                <a:spcPts val="0"/>
              </a:spcBef>
              <a:spcAft>
                <a:spcPts val="0"/>
              </a:spcAft>
              <a:buClr>
                <a:schemeClr val="dk1"/>
              </a:buClr>
              <a:buSzPts val="1400"/>
              <a:buFont typeface="Arial"/>
              <a:buNone/>
              <a:defRPr sz="6933" b="1">
                <a:solidFill>
                  <a:schemeClr val="dk1"/>
                </a:solidFill>
              </a:defRPr>
            </a:lvl5pPr>
            <a:lvl6pPr lvl="5" algn="ctr" rtl="0">
              <a:lnSpc>
                <a:spcPct val="100000"/>
              </a:lnSpc>
              <a:spcBef>
                <a:spcPts val="0"/>
              </a:spcBef>
              <a:spcAft>
                <a:spcPts val="0"/>
              </a:spcAft>
              <a:buClr>
                <a:schemeClr val="dk1"/>
              </a:buClr>
              <a:buSzPts val="1400"/>
              <a:buFont typeface="Arial"/>
              <a:buNone/>
              <a:defRPr sz="6933" b="1">
                <a:solidFill>
                  <a:schemeClr val="dk1"/>
                </a:solidFill>
              </a:defRPr>
            </a:lvl6pPr>
            <a:lvl7pPr lvl="6" algn="ctr" rtl="0">
              <a:lnSpc>
                <a:spcPct val="100000"/>
              </a:lnSpc>
              <a:spcBef>
                <a:spcPts val="0"/>
              </a:spcBef>
              <a:spcAft>
                <a:spcPts val="0"/>
              </a:spcAft>
              <a:buClr>
                <a:schemeClr val="dk1"/>
              </a:buClr>
              <a:buSzPts val="1400"/>
              <a:buFont typeface="Arial"/>
              <a:buNone/>
              <a:defRPr sz="6933" b="1">
                <a:solidFill>
                  <a:schemeClr val="dk1"/>
                </a:solidFill>
              </a:defRPr>
            </a:lvl7pPr>
            <a:lvl8pPr lvl="7" algn="ctr" rtl="0">
              <a:lnSpc>
                <a:spcPct val="100000"/>
              </a:lnSpc>
              <a:spcBef>
                <a:spcPts val="0"/>
              </a:spcBef>
              <a:spcAft>
                <a:spcPts val="0"/>
              </a:spcAft>
              <a:buClr>
                <a:schemeClr val="dk1"/>
              </a:buClr>
              <a:buSzPts val="1400"/>
              <a:buFont typeface="Arial"/>
              <a:buNone/>
              <a:defRPr sz="6933" b="1">
                <a:solidFill>
                  <a:schemeClr val="dk1"/>
                </a:solidFill>
              </a:defRPr>
            </a:lvl8pPr>
            <a:lvl9pPr lvl="8" algn="ctr" rtl="0">
              <a:lnSpc>
                <a:spcPct val="100000"/>
              </a:lnSpc>
              <a:spcBef>
                <a:spcPts val="0"/>
              </a:spcBef>
              <a:spcAft>
                <a:spcPts val="0"/>
              </a:spcAft>
              <a:buClr>
                <a:schemeClr val="dk1"/>
              </a:buClr>
              <a:buSzPts val="1400"/>
              <a:buFont typeface="Arial"/>
              <a:buNone/>
              <a:defRPr sz="6933" b="1">
                <a:solidFill>
                  <a:schemeClr val="dk1"/>
                </a:solidFill>
              </a:defRPr>
            </a:lvl9pPr>
          </a:lstStyle>
          <a:p>
            <a:endParaRPr/>
          </a:p>
        </p:txBody>
      </p:sp>
      <p:pic>
        <p:nvPicPr>
          <p:cNvPr id="128" name="Google Shape;128;p34" descr="ASU_Horiz_RGB_Digital_MaroonGold.png"/>
          <p:cNvPicPr preferRelativeResize="0"/>
          <p:nvPr/>
        </p:nvPicPr>
        <p:blipFill rotWithShape="1">
          <a:blip r:embed="rId2">
            <a:alphaModFix/>
          </a:blip>
          <a:srcRect/>
          <a:stretch/>
        </p:blipFill>
        <p:spPr>
          <a:xfrm>
            <a:off x="785625" y="5089697"/>
            <a:ext cx="5126625" cy="1422801"/>
          </a:xfrm>
          <a:prstGeom prst="rect">
            <a:avLst/>
          </a:prstGeom>
          <a:noFill/>
          <a:ln>
            <a:noFill/>
          </a:ln>
        </p:spPr>
      </p:pic>
      <p:sp>
        <p:nvSpPr>
          <p:cNvPr id="129" name="Google Shape;129;p34"/>
          <p:cNvSpPr txBox="1">
            <a:spLocks noGrp="1"/>
          </p:cNvSpPr>
          <p:nvPr>
            <p:ph type="body" idx="1"/>
          </p:nvPr>
        </p:nvSpPr>
        <p:spPr>
          <a:xfrm>
            <a:off x="5628067" y="5270497"/>
            <a:ext cx="5945200" cy="12420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00000"/>
              </a:lnSpc>
              <a:spcBef>
                <a:spcPts val="0"/>
              </a:spcBef>
              <a:spcAft>
                <a:spcPts val="0"/>
              </a:spcAft>
              <a:buClr>
                <a:srgbClr val="000000"/>
              </a:buClr>
              <a:buSzPts val="1400"/>
              <a:buNone/>
              <a:defRPr sz="1867" b="1" i="0" u="none" strike="noStrike" cap="none">
                <a:solidFill>
                  <a:srgbClr val="000000"/>
                </a:solidFill>
              </a:defRPr>
            </a:lvl1pPr>
            <a:lvl2pPr marL="1219170" marR="0" lvl="1" indent="-304792" algn="l" rtl="0">
              <a:lnSpc>
                <a:spcPct val="100000"/>
              </a:lnSpc>
              <a:spcBef>
                <a:spcPts val="0"/>
              </a:spcBef>
              <a:spcAft>
                <a:spcPts val="0"/>
              </a:spcAft>
              <a:buClr>
                <a:srgbClr val="000000"/>
              </a:buClr>
              <a:buSzPts val="1100"/>
              <a:buNone/>
              <a:defRPr sz="1467" i="0" u="none" strike="noStrike" cap="none">
                <a:solidFill>
                  <a:srgbClr val="000000"/>
                </a:solidFill>
              </a:defRPr>
            </a:lvl2pPr>
            <a:lvl3pPr marL="1828754" marR="0" lvl="2" indent="-304792" algn="l" rtl="0">
              <a:lnSpc>
                <a:spcPct val="100000"/>
              </a:lnSpc>
              <a:spcBef>
                <a:spcPts val="0"/>
              </a:spcBef>
              <a:spcAft>
                <a:spcPts val="0"/>
              </a:spcAft>
              <a:buClr>
                <a:srgbClr val="000000"/>
              </a:buClr>
              <a:buSzPts val="1100"/>
              <a:buNone/>
              <a:defRPr sz="1467" i="0" u="none" strike="noStrike" cap="none">
                <a:solidFill>
                  <a:srgbClr val="000000"/>
                </a:solidFill>
              </a:defRPr>
            </a:lvl3pPr>
            <a:lvl4pPr marL="2438339" marR="0" lvl="3" indent="-304792" algn="l" rtl="0">
              <a:lnSpc>
                <a:spcPct val="100000"/>
              </a:lnSpc>
              <a:spcBef>
                <a:spcPts val="0"/>
              </a:spcBef>
              <a:spcAft>
                <a:spcPts val="0"/>
              </a:spcAft>
              <a:buClr>
                <a:srgbClr val="000000"/>
              </a:buClr>
              <a:buSzPts val="1100"/>
              <a:buNone/>
              <a:defRPr sz="1467" i="0" u="none" strike="noStrike" cap="none">
                <a:solidFill>
                  <a:srgbClr val="000000"/>
                </a:solidFill>
              </a:defRPr>
            </a:lvl4pPr>
            <a:lvl5pPr marL="3047924" marR="0" lvl="4" indent="-304792" algn="l" rtl="0">
              <a:lnSpc>
                <a:spcPct val="100000"/>
              </a:lnSpc>
              <a:spcBef>
                <a:spcPts val="0"/>
              </a:spcBef>
              <a:spcAft>
                <a:spcPts val="0"/>
              </a:spcAft>
              <a:buClr>
                <a:srgbClr val="000000"/>
              </a:buClr>
              <a:buSzPts val="1100"/>
              <a:buNone/>
              <a:defRPr sz="1467" i="0" u="none" strike="noStrike" cap="none">
                <a:solidFill>
                  <a:srgbClr val="000000"/>
                </a:solidFill>
              </a:defRPr>
            </a:lvl5pPr>
            <a:lvl6pPr marL="3657509" marR="0" lvl="5" indent="-304792" algn="l" rtl="0">
              <a:lnSpc>
                <a:spcPct val="100000"/>
              </a:lnSpc>
              <a:spcBef>
                <a:spcPts val="0"/>
              </a:spcBef>
              <a:spcAft>
                <a:spcPts val="0"/>
              </a:spcAft>
              <a:buClr>
                <a:srgbClr val="000000"/>
              </a:buClr>
              <a:buSzPts val="1100"/>
              <a:buNone/>
              <a:defRPr sz="1467" i="0" u="none" strike="noStrike" cap="none">
                <a:solidFill>
                  <a:srgbClr val="000000"/>
                </a:solidFill>
              </a:defRPr>
            </a:lvl6pPr>
            <a:lvl7pPr marL="4267093" marR="0" lvl="6" indent="-304792" algn="l" rtl="0">
              <a:lnSpc>
                <a:spcPct val="100000"/>
              </a:lnSpc>
              <a:spcBef>
                <a:spcPts val="0"/>
              </a:spcBef>
              <a:spcAft>
                <a:spcPts val="0"/>
              </a:spcAft>
              <a:buClr>
                <a:srgbClr val="000000"/>
              </a:buClr>
              <a:buSzPts val="1100"/>
              <a:buNone/>
              <a:defRPr sz="1467" i="0" u="none" strike="noStrike" cap="none">
                <a:solidFill>
                  <a:srgbClr val="000000"/>
                </a:solidFill>
              </a:defRPr>
            </a:lvl7pPr>
            <a:lvl8pPr marL="4876678" marR="0" lvl="7" indent="-304792" algn="l" rtl="0">
              <a:lnSpc>
                <a:spcPct val="100000"/>
              </a:lnSpc>
              <a:spcBef>
                <a:spcPts val="0"/>
              </a:spcBef>
              <a:spcAft>
                <a:spcPts val="0"/>
              </a:spcAft>
              <a:buClr>
                <a:srgbClr val="000000"/>
              </a:buClr>
              <a:buSzPts val="1100"/>
              <a:buNone/>
              <a:defRPr sz="1467" i="0" u="none" strike="noStrike" cap="none">
                <a:solidFill>
                  <a:srgbClr val="000000"/>
                </a:solidFill>
              </a:defRPr>
            </a:lvl8pPr>
            <a:lvl9pPr marL="5486263" marR="0" lvl="8" indent="-304792" algn="l" rtl="0">
              <a:lnSpc>
                <a:spcPct val="100000"/>
              </a:lnSpc>
              <a:spcBef>
                <a:spcPts val="0"/>
              </a:spcBef>
              <a:spcAft>
                <a:spcPts val="0"/>
              </a:spcAft>
              <a:buClr>
                <a:srgbClr val="000000"/>
              </a:buClr>
              <a:buSzPts val="1100"/>
              <a:buNone/>
              <a:defRPr sz="1467" i="0" u="none" strike="noStrike" cap="none">
                <a:solidFill>
                  <a:srgbClr val="000000"/>
                </a:solidFill>
              </a:defRPr>
            </a:lvl9pPr>
          </a:lstStyle>
          <a:p>
            <a:endParaRPr/>
          </a:p>
        </p:txBody>
      </p:sp>
    </p:spTree>
    <p:extLst>
      <p:ext uri="{BB962C8B-B14F-4D97-AF65-F5344CB8AC3E}">
        <p14:creationId xmlns:p14="http://schemas.microsoft.com/office/powerpoint/2010/main" val="284605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copy 6">
    <p:spTree>
      <p:nvGrpSpPr>
        <p:cNvPr id="1" name=""/>
        <p:cNvGrpSpPr/>
        <p:nvPr/>
      </p:nvGrpSpPr>
      <p:grpSpPr>
        <a:xfrm>
          <a:off x="0" y="0"/>
          <a:ext cx="0" cy="0"/>
          <a:chOff x="0" y="0"/>
          <a:chExt cx="0" cy="0"/>
        </a:xfrm>
      </p:grpSpPr>
      <p:sp>
        <p:nvSpPr>
          <p:cNvPr id="60" name="Rectangle"/>
          <p:cNvSpPr/>
          <p:nvPr/>
        </p:nvSpPr>
        <p:spPr>
          <a:xfrm>
            <a:off x="-62669" y="701"/>
            <a:ext cx="12317338" cy="1277493"/>
          </a:xfrm>
          <a:prstGeom prst="rect">
            <a:avLst/>
          </a:prstGeom>
          <a:solidFill>
            <a:srgbClr val="3C3C3C"/>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Title Text"/>
          <p:cNvSpPr txBox="1">
            <a:spLocks noGrp="1"/>
          </p:cNvSpPr>
          <p:nvPr>
            <p:ph type="title"/>
          </p:nvPr>
        </p:nvSpPr>
        <p:spPr>
          <a:xfrm>
            <a:off x="609598" y="67946"/>
            <a:ext cx="9794329" cy="1143002"/>
          </a:xfrm>
          <a:prstGeom prst="rect">
            <a:avLst/>
          </a:prstGeom>
        </p:spPr>
        <p:txBody>
          <a:bodyPr/>
          <a:lstStyle/>
          <a:p>
            <a:r>
              <a:t>Title Text</a:t>
            </a:r>
          </a:p>
        </p:txBody>
      </p:sp>
      <p:sp>
        <p:nvSpPr>
          <p:cNvPr id="63" name="Slide Number"/>
          <p:cNvSpPr txBox="1">
            <a:spLocks noGrp="1"/>
          </p:cNvSpPr>
          <p:nvPr>
            <p:ph type="sldNum" sz="quarter" idx="2"/>
          </p:nvPr>
        </p:nvSpPr>
        <p:spPr>
          <a:xfrm>
            <a:off x="11278475" y="6385028"/>
            <a:ext cx="303926" cy="307773"/>
          </a:xfrm>
          <a:prstGeom prst="rect">
            <a:avLst/>
          </a:prstGeom>
        </p:spPr>
        <p:txBody>
          <a:bodyPr/>
          <a:lstStyle>
            <a:lvl1pPr>
              <a:defRPr sz="140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5109610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1 Gold chapter break or bold statement gold with subheading">
  <p:cSld name="21 Gold chapter break or bold statement gold with subheading">
    <p:bg>
      <p:bgPr>
        <a:solidFill>
          <a:schemeClr val="accent1"/>
        </a:solidFill>
        <a:effectLst/>
      </p:bgPr>
    </p:bg>
    <p:spTree>
      <p:nvGrpSpPr>
        <p:cNvPr id="1" name="Shape 130"/>
        <p:cNvGrpSpPr/>
        <p:nvPr/>
      </p:nvGrpSpPr>
      <p:grpSpPr>
        <a:xfrm>
          <a:off x="0" y="0"/>
          <a:ext cx="0" cy="0"/>
          <a:chOff x="0" y="0"/>
          <a:chExt cx="0" cy="0"/>
        </a:xfrm>
      </p:grpSpPr>
      <p:sp>
        <p:nvSpPr>
          <p:cNvPr id="131" name="Google Shape;131;p35"/>
          <p:cNvSpPr txBox="1">
            <a:spLocks noGrp="1"/>
          </p:cNvSpPr>
          <p:nvPr>
            <p:ph type="title"/>
          </p:nvPr>
        </p:nvSpPr>
        <p:spPr>
          <a:xfrm>
            <a:off x="446236" y="17109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96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
        <p:nvSpPr>
          <p:cNvPr id="132" name="Google Shape;132;p35"/>
          <p:cNvSpPr txBox="1">
            <a:spLocks noGrp="1"/>
          </p:cNvSpPr>
          <p:nvPr>
            <p:ph type="subTitle" idx="1"/>
          </p:nvPr>
        </p:nvSpPr>
        <p:spPr>
          <a:xfrm>
            <a:off x="446236" y="1340433"/>
            <a:ext cx="10011600"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9pPr>
          </a:lstStyle>
          <a:p>
            <a:endParaRPr/>
          </a:p>
        </p:txBody>
      </p:sp>
    </p:spTree>
    <p:extLst>
      <p:ext uri="{BB962C8B-B14F-4D97-AF65-F5344CB8AC3E}">
        <p14:creationId xmlns:p14="http://schemas.microsoft.com/office/powerpoint/2010/main" val="4190155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1 Chapter Break White with small gold bar">
  <p:cSld name="21 Chapter Break White with small gold bar">
    <p:spTree>
      <p:nvGrpSpPr>
        <p:cNvPr id="1" name="Shape 133"/>
        <p:cNvGrpSpPr/>
        <p:nvPr/>
      </p:nvGrpSpPr>
      <p:grpSpPr>
        <a:xfrm>
          <a:off x="0" y="0"/>
          <a:ext cx="0" cy="0"/>
          <a:chOff x="0" y="0"/>
          <a:chExt cx="0" cy="0"/>
        </a:xfrm>
      </p:grpSpPr>
      <p:sp>
        <p:nvSpPr>
          <p:cNvPr id="134" name="Google Shape;134;p36"/>
          <p:cNvSpPr txBox="1">
            <a:spLocks noGrp="1"/>
          </p:cNvSpPr>
          <p:nvPr>
            <p:ph type="subTitle" idx="1"/>
          </p:nvPr>
        </p:nvSpPr>
        <p:spPr>
          <a:xfrm>
            <a:off x="453113" y="1340433"/>
            <a:ext cx="10011600"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9pPr>
          </a:lstStyle>
          <a:p>
            <a:endParaRPr/>
          </a:p>
        </p:txBody>
      </p:sp>
      <p:sp>
        <p:nvSpPr>
          <p:cNvPr id="135" name="Google Shape;135;p36"/>
          <p:cNvSpPr txBox="1">
            <a:spLocks noGrp="1"/>
          </p:cNvSpPr>
          <p:nvPr>
            <p:ph type="title"/>
          </p:nvPr>
        </p:nvSpPr>
        <p:spPr>
          <a:xfrm>
            <a:off x="453113" y="1507767"/>
            <a:ext cx="11360800" cy="76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SzPts val="1400"/>
              <a:buNone/>
              <a:defRPr sz="9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0889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1 Maroon chapter break or bold statement with subheading">
  <p:cSld name="21 Maroon chapter break or bold statement with subheading">
    <p:bg>
      <p:bgPr>
        <a:solidFill>
          <a:schemeClr val="accent2"/>
        </a:solidFill>
        <a:effectLst/>
      </p:bgPr>
    </p:bg>
    <p:spTree>
      <p:nvGrpSpPr>
        <p:cNvPr id="1" name="Shape 136"/>
        <p:cNvGrpSpPr/>
        <p:nvPr/>
      </p:nvGrpSpPr>
      <p:grpSpPr>
        <a:xfrm>
          <a:off x="0" y="0"/>
          <a:ext cx="0" cy="0"/>
          <a:chOff x="0" y="0"/>
          <a:chExt cx="0" cy="0"/>
        </a:xfrm>
      </p:grpSpPr>
      <p:sp>
        <p:nvSpPr>
          <p:cNvPr id="137" name="Google Shape;137;p37"/>
          <p:cNvSpPr txBox="1">
            <a:spLocks noGrp="1"/>
          </p:cNvSpPr>
          <p:nvPr>
            <p:ph type="title"/>
          </p:nvPr>
        </p:nvSpPr>
        <p:spPr>
          <a:xfrm>
            <a:off x="445611" y="17109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lt1"/>
              </a:buClr>
              <a:buSzPts val="1400"/>
              <a:buFont typeface="Arial"/>
              <a:buNone/>
              <a:defRPr sz="96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
        <p:nvSpPr>
          <p:cNvPr id="138" name="Google Shape;138;p37"/>
          <p:cNvSpPr txBox="1">
            <a:spLocks noGrp="1"/>
          </p:cNvSpPr>
          <p:nvPr>
            <p:ph type="subTitle" idx="1"/>
          </p:nvPr>
        </p:nvSpPr>
        <p:spPr>
          <a:xfrm>
            <a:off x="445611" y="1340433"/>
            <a:ext cx="10011600"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9pPr>
          </a:lstStyle>
          <a:p>
            <a:endParaRPr/>
          </a:p>
        </p:txBody>
      </p:sp>
    </p:spTree>
    <p:extLst>
      <p:ext uri="{BB962C8B-B14F-4D97-AF65-F5344CB8AC3E}">
        <p14:creationId xmlns:p14="http://schemas.microsoft.com/office/powerpoint/2010/main" val="999017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1 Chapter break bar 2">
  <p:cSld name="21 Chapter break bar 2">
    <p:spTree>
      <p:nvGrpSpPr>
        <p:cNvPr id="1" name="Shape 139"/>
        <p:cNvGrpSpPr/>
        <p:nvPr/>
      </p:nvGrpSpPr>
      <p:grpSpPr>
        <a:xfrm>
          <a:off x="0" y="0"/>
          <a:ext cx="0" cy="0"/>
          <a:chOff x="0" y="0"/>
          <a:chExt cx="0" cy="0"/>
        </a:xfrm>
      </p:grpSpPr>
      <p:sp>
        <p:nvSpPr>
          <p:cNvPr id="140" name="Google Shape;140;p38"/>
          <p:cNvSpPr/>
          <p:nvPr/>
        </p:nvSpPr>
        <p:spPr>
          <a:xfrm>
            <a:off x="0" y="1752600"/>
            <a:ext cx="12192000" cy="2057600"/>
          </a:xfrm>
          <a:prstGeom prst="rect">
            <a:avLst/>
          </a:prstGeom>
          <a:solidFill>
            <a:srgbClr val="000000"/>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lt1"/>
              </a:solidFill>
              <a:latin typeface="Arial"/>
              <a:ea typeface="Arial"/>
              <a:cs typeface="Arial"/>
              <a:sym typeface="Arial"/>
            </a:endParaRPr>
          </a:p>
        </p:txBody>
      </p:sp>
      <p:sp>
        <p:nvSpPr>
          <p:cNvPr id="141" name="Google Shape;141;p38"/>
          <p:cNvSpPr txBox="1">
            <a:spLocks noGrp="1"/>
          </p:cNvSpPr>
          <p:nvPr>
            <p:ph type="title"/>
          </p:nvPr>
        </p:nvSpPr>
        <p:spPr>
          <a:xfrm>
            <a:off x="509116" y="2133600"/>
            <a:ext cx="10817200" cy="1362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1"/>
              </a:buClr>
              <a:buSzPts val="3000"/>
              <a:buFont typeface="Arial"/>
              <a:buNone/>
              <a:defRPr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3000"/>
              <a:buFont typeface="Arial"/>
              <a:buNone/>
              <a:defRPr b="1">
                <a:solidFill>
                  <a:schemeClr val="accent1"/>
                </a:solidFill>
              </a:defRPr>
            </a:lvl2pPr>
            <a:lvl3pPr marR="0" lvl="2" algn="l" rtl="0">
              <a:lnSpc>
                <a:spcPct val="100000"/>
              </a:lnSpc>
              <a:spcBef>
                <a:spcPts val="0"/>
              </a:spcBef>
              <a:spcAft>
                <a:spcPts val="0"/>
              </a:spcAft>
              <a:buClr>
                <a:schemeClr val="accent1"/>
              </a:buClr>
              <a:buSzPts val="3000"/>
              <a:buFont typeface="Arial"/>
              <a:buNone/>
              <a:defRPr b="1">
                <a:solidFill>
                  <a:schemeClr val="accent1"/>
                </a:solidFill>
              </a:defRPr>
            </a:lvl3pPr>
            <a:lvl4pPr marR="0" lvl="3" algn="l" rtl="0">
              <a:lnSpc>
                <a:spcPct val="100000"/>
              </a:lnSpc>
              <a:spcBef>
                <a:spcPts val="0"/>
              </a:spcBef>
              <a:spcAft>
                <a:spcPts val="0"/>
              </a:spcAft>
              <a:buClr>
                <a:schemeClr val="accent1"/>
              </a:buClr>
              <a:buSzPts val="3000"/>
              <a:buFont typeface="Arial"/>
              <a:buNone/>
              <a:defRPr b="1">
                <a:solidFill>
                  <a:schemeClr val="accent1"/>
                </a:solidFill>
              </a:defRPr>
            </a:lvl4pPr>
            <a:lvl5pPr marR="0" lvl="4" algn="l" rtl="0">
              <a:lnSpc>
                <a:spcPct val="100000"/>
              </a:lnSpc>
              <a:spcBef>
                <a:spcPts val="0"/>
              </a:spcBef>
              <a:spcAft>
                <a:spcPts val="0"/>
              </a:spcAft>
              <a:buClr>
                <a:schemeClr val="accent1"/>
              </a:buClr>
              <a:buSzPts val="3000"/>
              <a:buFont typeface="Arial"/>
              <a:buNone/>
              <a:defRPr b="1">
                <a:solidFill>
                  <a:schemeClr val="accent1"/>
                </a:solidFill>
              </a:defRPr>
            </a:lvl5pPr>
            <a:lvl6pPr marR="0" lvl="5" algn="l" rtl="0">
              <a:lnSpc>
                <a:spcPct val="100000"/>
              </a:lnSpc>
              <a:spcBef>
                <a:spcPts val="0"/>
              </a:spcBef>
              <a:spcAft>
                <a:spcPts val="0"/>
              </a:spcAft>
              <a:buClr>
                <a:schemeClr val="accent1"/>
              </a:buClr>
              <a:buSzPts val="3000"/>
              <a:buFont typeface="Arial"/>
              <a:buNone/>
              <a:defRPr b="1">
                <a:solidFill>
                  <a:schemeClr val="accent1"/>
                </a:solidFill>
              </a:defRPr>
            </a:lvl6pPr>
            <a:lvl7pPr marR="0" lvl="6" algn="l" rtl="0">
              <a:lnSpc>
                <a:spcPct val="100000"/>
              </a:lnSpc>
              <a:spcBef>
                <a:spcPts val="0"/>
              </a:spcBef>
              <a:spcAft>
                <a:spcPts val="0"/>
              </a:spcAft>
              <a:buClr>
                <a:schemeClr val="accent1"/>
              </a:buClr>
              <a:buSzPts val="3000"/>
              <a:buFont typeface="Arial"/>
              <a:buNone/>
              <a:defRPr b="1">
                <a:solidFill>
                  <a:schemeClr val="accent1"/>
                </a:solidFill>
              </a:defRPr>
            </a:lvl7pPr>
            <a:lvl8pPr marR="0" lvl="7" algn="l" rtl="0">
              <a:lnSpc>
                <a:spcPct val="100000"/>
              </a:lnSpc>
              <a:spcBef>
                <a:spcPts val="0"/>
              </a:spcBef>
              <a:spcAft>
                <a:spcPts val="0"/>
              </a:spcAft>
              <a:buClr>
                <a:schemeClr val="accent1"/>
              </a:buClr>
              <a:buSzPts val="3000"/>
              <a:buFont typeface="Arial"/>
              <a:buNone/>
              <a:defRPr b="1">
                <a:solidFill>
                  <a:schemeClr val="accent1"/>
                </a:solidFill>
              </a:defRPr>
            </a:lvl8pPr>
            <a:lvl9pPr marR="0" lvl="8" algn="l" rtl="0">
              <a:lnSpc>
                <a:spcPct val="100000"/>
              </a:lnSpc>
              <a:spcBef>
                <a:spcPts val="0"/>
              </a:spcBef>
              <a:spcAft>
                <a:spcPts val="0"/>
              </a:spcAft>
              <a:buClr>
                <a:schemeClr val="accent1"/>
              </a:buClr>
              <a:buSzPts val="3000"/>
              <a:buFont typeface="Arial"/>
              <a:buNone/>
              <a:defRPr b="1">
                <a:solidFill>
                  <a:schemeClr val="accent1"/>
                </a:solidFill>
              </a:defRPr>
            </a:lvl9pPr>
          </a:lstStyle>
          <a:p>
            <a:endParaRPr/>
          </a:p>
        </p:txBody>
      </p:sp>
      <p:pic>
        <p:nvPicPr>
          <p:cNvPr id="142" name="Google Shape;142;p38"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1954190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1 Chapter break bar 1">
  <p:cSld name="21 Chapter break bar 1">
    <p:spTree>
      <p:nvGrpSpPr>
        <p:cNvPr id="1" name="Shape 143"/>
        <p:cNvGrpSpPr/>
        <p:nvPr/>
      </p:nvGrpSpPr>
      <p:grpSpPr>
        <a:xfrm>
          <a:off x="0" y="0"/>
          <a:ext cx="0" cy="0"/>
          <a:chOff x="0" y="0"/>
          <a:chExt cx="0" cy="0"/>
        </a:xfrm>
      </p:grpSpPr>
      <p:sp>
        <p:nvSpPr>
          <p:cNvPr id="144" name="Google Shape;144;p39"/>
          <p:cNvSpPr/>
          <p:nvPr/>
        </p:nvSpPr>
        <p:spPr>
          <a:xfrm>
            <a:off x="0" y="1752600"/>
            <a:ext cx="12192000" cy="2057600"/>
          </a:xfrm>
          <a:prstGeom prst="rect">
            <a:avLst/>
          </a:prstGeom>
          <a:solidFill>
            <a:schemeClr val="accent2"/>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lt1"/>
              </a:solidFill>
              <a:latin typeface="Arial"/>
              <a:ea typeface="Arial"/>
              <a:cs typeface="Arial"/>
              <a:sym typeface="Arial"/>
            </a:endParaRPr>
          </a:p>
        </p:txBody>
      </p:sp>
      <p:sp>
        <p:nvSpPr>
          <p:cNvPr id="145" name="Google Shape;145;p39"/>
          <p:cNvSpPr txBox="1">
            <a:spLocks noGrp="1"/>
          </p:cNvSpPr>
          <p:nvPr>
            <p:ph type="title"/>
          </p:nvPr>
        </p:nvSpPr>
        <p:spPr>
          <a:xfrm>
            <a:off x="509116" y="2133600"/>
            <a:ext cx="10817200" cy="1362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3000"/>
              <a:buFont typeface="Arial"/>
              <a:buNone/>
              <a:defRPr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000"/>
              <a:buFont typeface="Arial"/>
              <a:buNone/>
              <a:defRPr b="1">
                <a:solidFill>
                  <a:srgbClr val="FFFFFF"/>
                </a:solidFill>
              </a:defRPr>
            </a:lvl2pPr>
            <a:lvl3pPr marR="0" lvl="2" algn="l" rtl="0">
              <a:lnSpc>
                <a:spcPct val="100000"/>
              </a:lnSpc>
              <a:spcBef>
                <a:spcPts val="0"/>
              </a:spcBef>
              <a:spcAft>
                <a:spcPts val="0"/>
              </a:spcAft>
              <a:buClr>
                <a:srgbClr val="FFFFFF"/>
              </a:buClr>
              <a:buSzPts val="3000"/>
              <a:buFont typeface="Arial"/>
              <a:buNone/>
              <a:defRPr b="1">
                <a:solidFill>
                  <a:srgbClr val="FFFFFF"/>
                </a:solidFill>
              </a:defRPr>
            </a:lvl3pPr>
            <a:lvl4pPr marR="0" lvl="3" algn="l" rtl="0">
              <a:lnSpc>
                <a:spcPct val="100000"/>
              </a:lnSpc>
              <a:spcBef>
                <a:spcPts val="0"/>
              </a:spcBef>
              <a:spcAft>
                <a:spcPts val="0"/>
              </a:spcAft>
              <a:buClr>
                <a:srgbClr val="FFFFFF"/>
              </a:buClr>
              <a:buSzPts val="3000"/>
              <a:buFont typeface="Arial"/>
              <a:buNone/>
              <a:defRPr b="1">
                <a:solidFill>
                  <a:srgbClr val="FFFFFF"/>
                </a:solidFill>
              </a:defRPr>
            </a:lvl4pPr>
            <a:lvl5pPr marR="0" lvl="4" algn="l" rtl="0">
              <a:lnSpc>
                <a:spcPct val="100000"/>
              </a:lnSpc>
              <a:spcBef>
                <a:spcPts val="0"/>
              </a:spcBef>
              <a:spcAft>
                <a:spcPts val="0"/>
              </a:spcAft>
              <a:buClr>
                <a:srgbClr val="FFFFFF"/>
              </a:buClr>
              <a:buSzPts val="3000"/>
              <a:buFont typeface="Arial"/>
              <a:buNone/>
              <a:defRPr b="1">
                <a:solidFill>
                  <a:srgbClr val="FFFFFF"/>
                </a:solidFill>
              </a:defRPr>
            </a:lvl5pPr>
            <a:lvl6pPr marR="0" lvl="5" algn="l" rtl="0">
              <a:lnSpc>
                <a:spcPct val="100000"/>
              </a:lnSpc>
              <a:spcBef>
                <a:spcPts val="0"/>
              </a:spcBef>
              <a:spcAft>
                <a:spcPts val="0"/>
              </a:spcAft>
              <a:buClr>
                <a:srgbClr val="FFFFFF"/>
              </a:buClr>
              <a:buSzPts val="3000"/>
              <a:buFont typeface="Arial"/>
              <a:buNone/>
              <a:defRPr b="1">
                <a:solidFill>
                  <a:srgbClr val="FFFFFF"/>
                </a:solidFill>
              </a:defRPr>
            </a:lvl6pPr>
            <a:lvl7pPr marR="0" lvl="6" algn="l" rtl="0">
              <a:lnSpc>
                <a:spcPct val="100000"/>
              </a:lnSpc>
              <a:spcBef>
                <a:spcPts val="0"/>
              </a:spcBef>
              <a:spcAft>
                <a:spcPts val="0"/>
              </a:spcAft>
              <a:buClr>
                <a:srgbClr val="FFFFFF"/>
              </a:buClr>
              <a:buSzPts val="3000"/>
              <a:buFont typeface="Arial"/>
              <a:buNone/>
              <a:defRPr b="1">
                <a:solidFill>
                  <a:srgbClr val="FFFFFF"/>
                </a:solidFill>
              </a:defRPr>
            </a:lvl7pPr>
            <a:lvl8pPr marR="0" lvl="7" algn="l" rtl="0">
              <a:lnSpc>
                <a:spcPct val="100000"/>
              </a:lnSpc>
              <a:spcBef>
                <a:spcPts val="0"/>
              </a:spcBef>
              <a:spcAft>
                <a:spcPts val="0"/>
              </a:spcAft>
              <a:buClr>
                <a:srgbClr val="FFFFFF"/>
              </a:buClr>
              <a:buSzPts val="3000"/>
              <a:buFont typeface="Arial"/>
              <a:buNone/>
              <a:defRPr b="1">
                <a:solidFill>
                  <a:srgbClr val="FFFFFF"/>
                </a:solidFill>
              </a:defRPr>
            </a:lvl8pPr>
            <a:lvl9pPr marR="0" lvl="8" algn="l" rtl="0">
              <a:lnSpc>
                <a:spcPct val="100000"/>
              </a:lnSpc>
              <a:spcBef>
                <a:spcPts val="0"/>
              </a:spcBef>
              <a:spcAft>
                <a:spcPts val="0"/>
              </a:spcAft>
              <a:buClr>
                <a:srgbClr val="FFFFFF"/>
              </a:buClr>
              <a:buSzPts val="3000"/>
              <a:buFont typeface="Arial"/>
              <a:buNone/>
              <a:defRPr b="1">
                <a:solidFill>
                  <a:srgbClr val="FFFFFF"/>
                </a:solidFill>
              </a:defRPr>
            </a:lvl9pPr>
          </a:lstStyle>
          <a:p>
            <a:endParaRPr/>
          </a:p>
        </p:txBody>
      </p:sp>
      <p:pic>
        <p:nvPicPr>
          <p:cNvPr id="146" name="Google Shape;146;p39" descr="ASU_Horiz_RGB_Digital_MaroonGold.png"/>
          <p:cNvPicPr preferRelativeResize="0"/>
          <p:nvPr/>
        </p:nvPicPr>
        <p:blipFill rotWithShape="1">
          <a:blip r:embed="rId2">
            <a:alphaModFix/>
          </a:blip>
          <a:srcRect r="57818"/>
          <a:stretch/>
        </p:blipFill>
        <p:spPr>
          <a:xfrm>
            <a:off x="10100195" y="5557469"/>
            <a:ext cx="1659933" cy="1092201"/>
          </a:xfrm>
          <a:prstGeom prst="rect">
            <a:avLst/>
          </a:prstGeom>
          <a:noFill/>
          <a:ln>
            <a:noFill/>
          </a:ln>
        </p:spPr>
      </p:pic>
    </p:spTree>
    <p:extLst>
      <p:ext uri="{BB962C8B-B14F-4D97-AF65-F5344CB8AC3E}">
        <p14:creationId xmlns:p14="http://schemas.microsoft.com/office/powerpoint/2010/main" val="3906352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1 Call out plus image 1">
  <p:cSld name="21 Call out plus image 1">
    <p:spTree>
      <p:nvGrpSpPr>
        <p:cNvPr id="1" name="Shape 147"/>
        <p:cNvGrpSpPr/>
        <p:nvPr/>
      </p:nvGrpSpPr>
      <p:grpSpPr>
        <a:xfrm>
          <a:off x="0" y="0"/>
          <a:ext cx="0" cy="0"/>
          <a:chOff x="0" y="0"/>
          <a:chExt cx="0" cy="0"/>
        </a:xfrm>
      </p:grpSpPr>
      <p:sp>
        <p:nvSpPr>
          <p:cNvPr id="148" name="Google Shape;148;p40"/>
          <p:cNvSpPr txBox="1">
            <a:spLocks noGrp="1"/>
          </p:cNvSpPr>
          <p:nvPr>
            <p:ph type="title"/>
          </p:nvPr>
        </p:nvSpPr>
        <p:spPr>
          <a:xfrm>
            <a:off x="395776" y="305300"/>
            <a:ext cx="2480400" cy="3118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b="1">
                <a:solidFill>
                  <a:schemeClr val="dk1"/>
                </a:solidFill>
              </a:defRPr>
            </a:lvl2pPr>
            <a:lvl3pPr lvl="2" algn="l" rtl="0">
              <a:lnSpc>
                <a:spcPct val="100000"/>
              </a:lnSpc>
              <a:spcBef>
                <a:spcPts val="0"/>
              </a:spcBef>
              <a:spcAft>
                <a:spcPts val="0"/>
              </a:spcAft>
              <a:buClr>
                <a:schemeClr val="dk1"/>
              </a:buClr>
              <a:buSzPts val="3000"/>
              <a:buFont typeface="Arial"/>
              <a:buNone/>
              <a:defRPr b="1">
                <a:solidFill>
                  <a:schemeClr val="dk1"/>
                </a:solidFill>
              </a:defRPr>
            </a:lvl3pPr>
            <a:lvl4pPr lvl="3" algn="l" rtl="0">
              <a:lnSpc>
                <a:spcPct val="100000"/>
              </a:lnSpc>
              <a:spcBef>
                <a:spcPts val="0"/>
              </a:spcBef>
              <a:spcAft>
                <a:spcPts val="0"/>
              </a:spcAft>
              <a:buClr>
                <a:schemeClr val="dk1"/>
              </a:buClr>
              <a:buSzPts val="3000"/>
              <a:buFont typeface="Arial"/>
              <a:buNone/>
              <a:defRPr b="1">
                <a:solidFill>
                  <a:schemeClr val="dk1"/>
                </a:solidFill>
              </a:defRPr>
            </a:lvl4pPr>
            <a:lvl5pPr lvl="4" algn="l" rtl="0">
              <a:lnSpc>
                <a:spcPct val="100000"/>
              </a:lnSpc>
              <a:spcBef>
                <a:spcPts val="0"/>
              </a:spcBef>
              <a:spcAft>
                <a:spcPts val="0"/>
              </a:spcAft>
              <a:buClr>
                <a:schemeClr val="dk1"/>
              </a:buClr>
              <a:buSzPts val="3000"/>
              <a:buFont typeface="Arial"/>
              <a:buNone/>
              <a:defRPr b="1">
                <a:solidFill>
                  <a:schemeClr val="dk1"/>
                </a:solidFill>
              </a:defRPr>
            </a:lvl5pPr>
            <a:lvl6pPr lvl="5" algn="l" rtl="0">
              <a:lnSpc>
                <a:spcPct val="100000"/>
              </a:lnSpc>
              <a:spcBef>
                <a:spcPts val="0"/>
              </a:spcBef>
              <a:spcAft>
                <a:spcPts val="0"/>
              </a:spcAft>
              <a:buClr>
                <a:schemeClr val="dk1"/>
              </a:buClr>
              <a:buSzPts val="3000"/>
              <a:buFont typeface="Arial"/>
              <a:buNone/>
              <a:defRPr b="1">
                <a:solidFill>
                  <a:schemeClr val="dk1"/>
                </a:solidFill>
              </a:defRPr>
            </a:lvl6pPr>
            <a:lvl7pPr lvl="6" algn="l" rtl="0">
              <a:lnSpc>
                <a:spcPct val="100000"/>
              </a:lnSpc>
              <a:spcBef>
                <a:spcPts val="0"/>
              </a:spcBef>
              <a:spcAft>
                <a:spcPts val="0"/>
              </a:spcAft>
              <a:buClr>
                <a:schemeClr val="dk1"/>
              </a:buClr>
              <a:buSzPts val="3000"/>
              <a:buFont typeface="Arial"/>
              <a:buNone/>
              <a:defRPr b="1">
                <a:solidFill>
                  <a:schemeClr val="dk1"/>
                </a:solidFill>
              </a:defRPr>
            </a:lvl7pPr>
            <a:lvl8pPr lvl="7" algn="l" rtl="0">
              <a:lnSpc>
                <a:spcPct val="100000"/>
              </a:lnSpc>
              <a:spcBef>
                <a:spcPts val="0"/>
              </a:spcBef>
              <a:spcAft>
                <a:spcPts val="0"/>
              </a:spcAft>
              <a:buClr>
                <a:schemeClr val="dk1"/>
              </a:buClr>
              <a:buSzPts val="3000"/>
              <a:buFont typeface="Arial"/>
              <a:buNone/>
              <a:defRPr b="1">
                <a:solidFill>
                  <a:schemeClr val="dk1"/>
                </a:solidFill>
              </a:defRPr>
            </a:lvl8pPr>
            <a:lvl9pPr lvl="8" algn="l" rtl="0">
              <a:lnSpc>
                <a:spcPct val="100000"/>
              </a:lnSpc>
              <a:spcBef>
                <a:spcPts val="0"/>
              </a:spcBef>
              <a:spcAft>
                <a:spcPts val="0"/>
              </a:spcAft>
              <a:buClr>
                <a:schemeClr val="dk1"/>
              </a:buClr>
              <a:buSzPts val="3000"/>
              <a:buFont typeface="Arial"/>
              <a:buNone/>
              <a:defRPr b="1">
                <a:solidFill>
                  <a:schemeClr val="dk1"/>
                </a:solidFill>
              </a:defRPr>
            </a:lvl9pPr>
          </a:lstStyle>
          <a:p>
            <a:endParaRPr/>
          </a:p>
        </p:txBody>
      </p:sp>
    </p:spTree>
    <p:extLst>
      <p:ext uri="{BB962C8B-B14F-4D97-AF65-F5344CB8AC3E}">
        <p14:creationId xmlns:p14="http://schemas.microsoft.com/office/powerpoint/2010/main" val="335253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1 2 Column Format Black Right">
  <p:cSld name="21 2 Column Format Black Right">
    <p:spTree>
      <p:nvGrpSpPr>
        <p:cNvPr id="1" name="Shape 149"/>
        <p:cNvGrpSpPr/>
        <p:nvPr/>
      </p:nvGrpSpPr>
      <p:grpSpPr>
        <a:xfrm>
          <a:off x="0" y="0"/>
          <a:ext cx="0" cy="0"/>
          <a:chOff x="0" y="0"/>
          <a:chExt cx="0" cy="0"/>
        </a:xfrm>
      </p:grpSpPr>
      <p:sp>
        <p:nvSpPr>
          <p:cNvPr id="150" name="Google Shape;150;p41"/>
          <p:cNvSpPr/>
          <p:nvPr/>
        </p:nvSpPr>
        <p:spPr>
          <a:xfrm>
            <a:off x="6174067" y="0"/>
            <a:ext cx="6018000" cy="689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41"/>
          <p:cNvSpPr txBox="1">
            <a:spLocks noGrp="1"/>
          </p:cNvSpPr>
          <p:nvPr>
            <p:ph type="body" idx="1"/>
          </p:nvPr>
        </p:nvSpPr>
        <p:spPr>
          <a:xfrm>
            <a:off x="6713533" y="677967"/>
            <a:ext cx="5116000" cy="5869600"/>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15000"/>
              </a:lnSpc>
              <a:spcBef>
                <a:spcPts val="0"/>
              </a:spcBef>
              <a:spcAft>
                <a:spcPts val="0"/>
              </a:spcAft>
              <a:buClr>
                <a:schemeClr val="lt1"/>
              </a:buClr>
              <a:buSzPts val="1400"/>
              <a:buFont typeface="Arial"/>
              <a:buNone/>
              <a:defRPr sz="2400" b="0" i="0" u="none" strike="noStrike" cap="none">
                <a:solidFill>
                  <a:schemeClr val="lt1"/>
                </a:solidFill>
                <a:latin typeface="Arial"/>
                <a:ea typeface="Arial"/>
                <a:cs typeface="Arial"/>
                <a:sym typeface="Arial"/>
              </a:defRPr>
            </a:lvl1pPr>
            <a:lvl2pPr marL="1219170" marR="0" lvl="1"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2pPr>
            <a:lvl3pPr marL="1828754" marR="0" lvl="2"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3pPr>
            <a:lvl4pPr marL="2438339" marR="0" lvl="3"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4pPr>
            <a:lvl5pPr marL="3047924" marR="0" lvl="4"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5pPr>
            <a:lvl6pPr marL="3657509" marR="0" lvl="5"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6pPr>
            <a:lvl7pPr marL="4267093" marR="0" lvl="6"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7pPr>
            <a:lvl8pPr marL="4876678" marR="0" lvl="7" indent="-304792" algn="l" rtl="0">
              <a:lnSpc>
                <a:spcPct val="115000"/>
              </a:lnSpc>
              <a:spcBef>
                <a:spcPts val="2133"/>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8pPr>
            <a:lvl9pPr marL="5486263" marR="0" lvl="8" indent="-304792" algn="l" rtl="0">
              <a:lnSpc>
                <a:spcPct val="115000"/>
              </a:lnSpc>
              <a:spcBef>
                <a:spcPts val="2133"/>
              </a:spcBef>
              <a:spcAft>
                <a:spcPts val="2133"/>
              </a:spcAft>
              <a:buClr>
                <a:schemeClr val="lt1"/>
              </a:buClr>
              <a:buSzPts val="1400"/>
              <a:buFont typeface="Arial"/>
              <a:buNone/>
              <a:defRPr sz="1867" b="0" i="0" u="none" strike="noStrike" cap="none">
                <a:solidFill>
                  <a:schemeClr val="lt1"/>
                </a:solidFill>
                <a:latin typeface="Arial"/>
                <a:ea typeface="Arial"/>
                <a:cs typeface="Arial"/>
                <a:sym typeface="Arial"/>
              </a:defRPr>
            </a:lvl9pPr>
          </a:lstStyle>
          <a:p>
            <a:endParaRPr/>
          </a:p>
        </p:txBody>
      </p:sp>
      <p:sp>
        <p:nvSpPr>
          <p:cNvPr id="152" name="Google Shape;152;p41"/>
          <p:cNvSpPr txBox="1">
            <a:spLocks noGrp="1"/>
          </p:cNvSpPr>
          <p:nvPr>
            <p:ph type="title"/>
          </p:nvPr>
        </p:nvSpPr>
        <p:spPr>
          <a:xfrm>
            <a:off x="438108" y="305885"/>
            <a:ext cx="5116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4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4000" b="1">
                <a:solidFill>
                  <a:schemeClr val="dk1"/>
                </a:solidFill>
              </a:defRPr>
            </a:lvl2pPr>
            <a:lvl3pPr lvl="2" algn="l" rtl="0">
              <a:lnSpc>
                <a:spcPct val="100000"/>
              </a:lnSpc>
              <a:spcBef>
                <a:spcPts val="0"/>
              </a:spcBef>
              <a:spcAft>
                <a:spcPts val="0"/>
              </a:spcAft>
              <a:buClr>
                <a:schemeClr val="dk1"/>
              </a:buClr>
              <a:buSzPts val="3000"/>
              <a:buFont typeface="Arial"/>
              <a:buNone/>
              <a:defRPr sz="4000" b="1">
                <a:solidFill>
                  <a:schemeClr val="dk1"/>
                </a:solidFill>
              </a:defRPr>
            </a:lvl3pPr>
            <a:lvl4pPr lvl="3" algn="l" rtl="0">
              <a:lnSpc>
                <a:spcPct val="100000"/>
              </a:lnSpc>
              <a:spcBef>
                <a:spcPts val="0"/>
              </a:spcBef>
              <a:spcAft>
                <a:spcPts val="0"/>
              </a:spcAft>
              <a:buClr>
                <a:schemeClr val="dk1"/>
              </a:buClr>
              <a:buSzPts val="3000"/>
              <a:buFont typeface="Arial"/>
              <a:buNone/>
              <a:defRPr sz="4000" b="1">
                <a:solidFill>
                  <a:schemeClr val="dk1"/>
                </a:solidFill>
              </a:defRPr>
            </a:lvl4pPr>
            <a:lvl5pPr lvl="4" algn="l" rtl="0">
              <a:lnSpc>
                <a:spcPct val="100000"/>
              </a:lnSpc>
              <a:spcBef>
                <a:spcPts val="0"/>
              </a:spcBef>
              <a:spcAft>
                <a:spcPts val="0"/>
              </a:spcAft>
              <a:buClr>
                <a:schemeClr val="dk1"/>
              </a:buClr>
              <a:buSzPts val="3000"/>
              <a:buFont typeface="Arial"/>
              <a:buNone/>
              <a:defRPr sz="4000" b="1">
                <a:solidFill>
                  <a:schemeClr val="dk1"/>
                </a:solidFill>
              </a:defRPr>
            </a:lvl5pPr>
            <a:lvl6pPr lvl="5" algn="l" rtl="0">
              <a:lnSpc>
                <a:spcPct val="100000"/>
              </a:lnSpc>
              <a:spcBef>
                <a:spcPts val="0"/>
              </a:spcBef>
              <a:spcAft>
                <a:spcPts val="0"/>
              </a:spcAft>
              <a:buClr>
                <a:schemeClr val="dk1"/>
              </a:buClr>
              <a:buSzPts val="3000"/>
              <a:buFont typeface="Arial"/>
              <a:buNone/>
              <a:defRPr sz="4000" b="1">
                <a:solidFill>
                  <a:schemeClr val="dk1"/>
                </a:solidFill>
              </a:defRPr>
            </a:lvl6pPr>
            <a:lvl7pPr lvl="6" algn="l" rtl="0">
              <a:lnSpc>
                <a:spcPct val="100000"/>
              </a:lnSpc>
              <a:spcBef>
                <a:spcPts val="0"/>
              </a:spcBef>
              <a:spcAft>
                <a:spcPts val="0"/>
              </a:spcAft>
              <a:buClr>
                <a:schemeClr val="dk1"/>
              </a:buClr>
              <a:buSzPts val="3000"/>
              <a:buFont typeface="Arial"/>
              <a:buNone/>
              <a:defRPr sz="4000" b="1">
                <a:solidFill>
                  <a:schemeClr val="dk1"/>
                </a:solidFill>
              </a:defRPr>
            </a:lvl7pPr>
            <a:lvl8pPr lvl="7" algn="l" rtl="0">
              <a:lnSpc>
                <a:spcPct val="100000"/>
              </a:lnSpc>
              <a:spcBef>
                <a:spcPts val="0"/>
              </a:spcBef>
              <a:spcAft>
                <a:spcPts val="0"/>
              </a:spcAft>
              <a:buClr>
                <a:schemeClr val="dk1"/>
              </a:buClr>
              <a:buSzPts val="3000"/>
              <a:buFont typeface="Arial"/>
              <a:buNone/>
              <a:defRPr sz="4000" b="1">
                <a:solidFill>
                  <a:schemeClr val="dk1"/>
                </a:solidFill>
              </a:defRPr>
            </a:lvl8pPr>
            <a:lvl9pPr lvl="8" algn="l" rtl="0">
              <a:lnSpc>
                <a:spcPct val="100000"/>
              </a:lnSpc>
              <a:spcBef>
                <a:spcPts val="0"/>
              </a:spcBef>
              <a:spcAft>
                <a:spcPts val="0"/>
              </a:spcAft>
              <a:buClr>
                <a:schemeClr val="dk1"/>
              </a:buClr>
              <a:buSzPts val="3000"/>
              <a:buFont typeface="Arial"/>
              <a:buNone/>
              <a:defRPr sz="4000" b="1">
                <a:solidFill>
                  <a:schemeClr val="dk1"/>
                </a:solidFill>
              </a:defRPr>
            </a:lvl9pPr>
          </a:lstStyle>
          <a:p>
            <a:endParaRPr/>
          </a:p>
        </p:txBody>
      </p:sp>
    </p:spTree>
    <p:extLst>
      <p:ext uri="{BB962C8B-B14F-4D97-AF65-F5344CB8AC3E}">
        <p14:creationId xmlns:p14="http://schemas.microsoft.com/office/powerpoint/2010/main" val="27929828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851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2: Title, text, photo layout — one column">
  <p:cSld name="22: Title, text, photo layout — one column">
    <p:spTree>
      <p:nvGrpSpPr>
        <p:cNvPr id="1" name="Shape 99"/>
        <p:cNvGrpSpPr/>
        <p:nvPr/>
      </p:nvGrpSpPr>
      <p:grpSpPr>
        <a:xfrm>
          <a:off x="0" y="0"/>
          <a:ext cx="0" cy="0"/>
          <a:chOff x="0" y="0"/>
          <a:chExt cx="0" cy="0"/>
        </a:xfrm>
      </p:grpSpPr>
      <p:sp>
        <p:nvSpPr>
          <p:cNvPr id="100" name="Google Shape;100;p33"/>
          <p:cNvSpPr/>
          <p:nvPr/>
        </p:nvSpPr>
        <p:spPr>
          <a:xfrm>
            <a:off x="-6200" y="-22400"/>
            <a:ext cx="12204400" cy="3239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33"/>
          <p:cNvSpPr txBox="1">
            <a:spLocks noGrp="1"/>
          </p:cNvSpPr>
          <p:nvPr>
            <p:ph type="title"/>
          </p:nvPr>
        </p:nvSpPr>
        <p:spPr>
          <a:xfrm>
            <a:off x="1831200" y="2310200"/>
            <a:ext cx="8529600" cy="4204800"/>
          </a:xfrm>
          <a:prstGeom prst="rect">
            <a:avLst/>
          </a:prstGeom>
          <a:solidFill>
            <a:schemeClr val="lt1"/>
          </a:solidFill>
          <a:ln>
            <a:noFill/>
          </a:ln>
        </p:spPr>
        <p:txBody>
          <a:bodyPr spcFirstLastPara="1" wrap="square" lIns="228600" tIns="228600" rIns="228600" bIns="228600" anchor="t" anchorCtr="0">
            <a:noAutofit/>
          </a:bodyPr>
          <a:lstStyle>
            <a:lvl1pPr lvl="0" algn="l" rtl="0">
              <a:lnSpc>
                <a:spcPct val="90000"/>
              </a:lnSpc>
              <a:spcBef>
                <a:spcPts val="0"/>
              </a:spcBef>
              <a:spcAft>
                <a:spcPts val="0"/>
              </a:spcAft>
              <a:buSzPts val="2400"/>
              <a:buNone/>
              <a:defRPr sz="3200">
                <a:highlight>
                  <a:schemeClr val="accent1"/>
                </a:highlight>
              </a:defRPr>
            </a:lvl1pPr>
            <a:lvl2pPr lvl="1" algn="l" rtl="0">
              <a:lnSpc>
                <a:spcPct val="90000"/>
              </a:lnSpc>
              <a:spcBef>
                <a:spcPts val="1067"/>
              </a:spcBef>
              <a:spcAft>
                <a:spcPts val="0"/>
              </a:spcAft>
              <a:buSzPts val="3000"/>
              <a:buNone/>
              <a:defRPr/>
            </a:lvl2pPr>
            <a:lvl3pPr lvl="2" algn="l" rtl="0">
              <a:lnSpc>
                <a:spcPct val="90000"/>
              </a:lnSpc>
              <a:spcBef>
                <a:spcPts val="0"/>
              </a:spcBef>
              <a:spcAft>
                <a:spcPts val="0"/>
              </a:spcAft>
              <a:buSzPts val="3000"/>
              <a:buNone/>
              <a:defRPr/>
            </a:lvl3pPr>
            <a:lvl4pPr lvl="3" algn="l" rtl="0">
              <a:lnSpc>
                <a:spcPct val="90000"/>
              </a:lnSpc>
              <a:spcBef>
                <a:spcPts val="0"/>
              </a:spcBef>
              <a:spcAft>
                <a:spcPts val="0"/>
              </a:spcAft>
              <a:buSzPts val="3000"/>
              <a:buNone/>
              <a:defRPr/>
            </a:lvl4pPr>
            <a:lvl5pPr lvl="4" algn="l" rtl="0">
              <a:lnSpc>
                <a:spcPct val="90000"/>
              </a:lnSpc>
              <a:spcBef>
                <a:spcPts val="0"/>
              </a:spcBef>
              <a:spcAft>
                <a:spcPts val="0"/>
              </a:spcAft>
              <a:buSzPts val="3000"/>
              <a:buNone/>
              <a:defRPr/>
            </a:lvl5pPr>
            <a:lvl6pPr lvl="5" algn="l" rtl="0">
              <a:lnSpc>
                <a:spcPct val="90000"/>
              </a:lnSpc>
              <a:spcBef>
                <a:spcPts val="0"/>
              </a:spcBef>
              <a:spcAft>
                <a:spcPts val="0"/>
              </a:spcAft>
              <a:buSzPts val="3000"/>
              <a:buNone/>
              <a:defRPr/>
            </a:lvl6pPr>
            <a:lvl7pPr lvl="6" algn="l" rtl="0">
              <a:lnSpc>
                <a:spcPct val="90000"/>
              </a:lnSpc>
              <a:spcBef>
                <a:spcPts val="0"/>
              </a:spcBef>
              <a:spcAft>
                <a:spcPts val="0"/>
              </a:spcAft>
              <a:buSzPts val="3000"/>
              <a:buNone/>
              <a:defRPr/>
            </a:lvl7pPr>
            <a:lvl8pPr lvl="7" algn="l" rtl="0">
              <a:lnSpc>
                <a:spcPct val="90000"/>
              </a:lnSpc>
              <a:spcBef>
                <a:spcPts val="0"/>
              </a:spcBef>
              <a:spcAft>
                <a:spcPts val="0"/>
              </a:spcAft>
              <a:buSzPts val="3000"/>
              <a:buNone/>
              <a:defRPr/>
            </a:lvl8pPr>
            <a:lvl9pPr lvl="8" algn="l" rtl="0">
              <a:lnSpc>
                <a:spcPct val="90000"/>
              </a:lnSpc>
              <a:spcBef>
                <a:spcPts val="0"/>
              </a:spcBef>
              <a:spcAft>
                <a:spcPts val="0"/>
              </a:spcAft>
              <a:buSzPts val="3000"/>
              <a:buNone/>
              <a:defRPr/>
            </a:lvl9pPr>
          </a:lstStyle>
          <a:p>
            <a:endParaRPr/>
          </a:p>
        </p:txBody>
      </p:sp>
      <p:pic>
        <p:nvPicPr>
          <p:cNvPr id="102" name="Google Shape;102;p33" descr="ASU_Horiz_RGB_Digital_MaroonGold.png"/>
          <p:cNvPicPr preferRelativeResize="0"/>
          <p:nvPr/>
        </p:nvPicPr>
        <p:blipFill rotWithShape="1">
          <a:blip r:embed="rId2">
            <a:alphaModFix/>
          </a:blip>
          <a:srcRect r="57818"/>
          <a:stretch/>
        </p:blipFill>
        <p:spPr>
          <a:xfrm>
            <a:off x="10490281" y="5781523"/>
            <a:ext cx="1319400" cy="868136"/>
          </a:xfrm>
          <a:prstGeom prst="rect">
            <a:avLst/>
          </a:prstGeom>
          <a:noFill/>
          <a:ln>
            <a:noFill/>
          </a:ln>
        </p:spPr>
      </p:pic>
    </p:spTree>
    <p:extLst>
      <p:ext uri="{BB962C8B-B14F-4D97-AF65-F5344CB8AC3E}">
        <p14:creationId xmlns:p14="http://schemas.microsoft.com/office/powerpoint/2010/main" val="4213248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2: Title, text — two column, right, gold">
  <p:cSld name="22: Title, text — two column, right, gold">
    <p:bg>
      <p:bgPr>
        <a:solidFill>
          <a:schemeClr val="accent1"/>
        </a:solidFill>
        <a:effectLst/>
      </p:bgPr>
    </p:bg>
    <p:spTree>
      <p:nvGrpSpPr>
        <p:cNvPr id="1" name="Shape 140"/>
        <p:cNvGrpSpPr/>
        <p:nvPr/>
      </p:nvGrpSpPr>
      <p:grpSpPr>
        <a:xfrm>
          <a:off x="0" y="0"/>
          <a:ext cx="0" cy="0"/>
          <a:chOff x="0" y="0"/>
          <a:chExt cx="0" cy="0"/>
        </a:xfrm>
      </p:grpSpPr>
      <p:sp>
        <p:nvSpPr>
          <p:cNvPr id="141" name="Google Shape;141;p43"/>
          <p:cNvSpPr/>
          <p:nvPr/>
        </p:nvSpPr>
        <p:spPr>
          <a:xfrm>
            <a:off x="-18633" y="1167"/>
            <a:ext cx="61148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43"/>
          <p:cNvSpPr txBox="1">
            <a:spLocks noGrp="1"/>
          </p:cNvSpPr>
          <p:nvPr>
            <p:ph type="body" idx="1"/>
          </p:nvPr>
        </p:nvSpPr>
        <p:spPr>
          <a:xfrm>
            <a:off x="6737200" y="421200"/>
            <a:ext cx="4888400" cy="6015600"/>
          </a:xfrm>
          <a:prstGeom prst="rect">
            <a:avLst/>
          </a:prstGeom>
          <a:noFill/>
          <a:ln>
            <a:noFill/>
          </a:ln>
        </p:spPr>
        <p:txBody>
          <a:bodyPr spcFirstLastPara="1" wrap="square" lIns="0" tIns="0" rIns="0" bIns="0" anchor="t" anchorCtr="0">
            <a:noAutofit/>
          </a:bodyPr>
          <a:lstStyle>
            <a:lvl1pPr marL="609585" marR="0" lvl="0" indent="-304792" algn="l" rtl="0">
              <a:lnSpc>
                <a:spcPct val="115000"/>
              </a:lnSpc>
              <a:spcBef>
                <a:spcPts val="0"/>
              </a:spcBef>
              <a:spcAft>
                <a:spcPts val="0"/>
              </a:spcAft>
              <a:buClr>
                <a:srgbClr val="000000"/>
              </a:buClr>
              <a:buSzPts val="1600"/>
              <a:buFont typeface="Arial"/>
              <a:buNone/>
              <a:defRPr sz="2667" b="0" i="0" u="none" strike="noStrike" cap="none">
                <a:solidFill>
                  <a:srgbClr val="000000"/>
                </a:solidFill>
                <a:latin typeface="Arial"/>
                <a:ea typeface="Arial"/>
                <a:cs typeface="Arial"/>
                <a:sym typeface="Arial"/>
              </a:defRPr>
            </a:lvl1pPr>
            <a:lvl2pPr marL="1219170" marR="0" lvl="1" indent="-304792" algn="l" rtl="0">
              <a:lnSpc>
                <a:spcPct val="115000"/>
              </a:lnSpc>
              <a:spcBef>
                <a:spcPts val="533"/>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2pPr>
            <a:lvl3pPr marL="1828754" marR="0" lvl="2" indent="-304792" algn="l" rtl="0">
              <a:lnSpc>
                <a:spcPct val="115000"/>
              </a:lnSpc>
              <a:spcBef>
                <a:spcPts val="533"/>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3pPr>
            <a:lvl4pPr marL="2438339" marR="0" lvl="3" indent="-304792" algn="l" rtl="0">
              <a:lnSpc>
                <a:spcPct val="115000"/>
              </a:lnSpc>
              <a:spcBef>
                <a:spcPts val="5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5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4267093" marR="0" lvl="6"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4876678" marR="0" lvl="7"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5486263" marR="0" lvl="8" indent="-304792" algn="l" rtl="0">
              <a:lnSpc>
                <a:spcPct val="115000"/>
              </a:lnSpc>
              <a:spcBef>
                <a:spcPts val="533"/>
              </a:spcBef>
              <a:spcAft>
                <a:spcPts val="533"/>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endParaRPr/>
          </a:p>
        </p:txBody>
      </p:sp>
      <p:sp>
        <p:nvSpPr>
          <p:cNvPr id="143" name="Google Shape;143;p43"/>
          <p:cNvSpPr txBox="1">
            <a:spLocks noGrp="1"/>
          </p:cNvSpPr>
          <p:nvPr>
            <p:ph type="title"/>
          </p:nvPr>
        </p:nvSpPr>
        <p:spPr>
          <a:xfrm>
            <a:off x="565467" y="413467"/>
            <a:ext cx="5456000" cy="765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200"/>
              <a:buFont typeface="Arial"/>
              <a:buNone/>
              <a:defRPr sz="4267"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1067"/>
              </a:spcBef>
              <a:spcAft>
                <a:spcPts val="0"/>
              </a:spcAft>
              <a:buClr>
                <a:schemeClr val="dk1"/>
              </a:buClr>
              <a:buSzPts val="3200"/>
              <a:buFont typeface="Arial"/>
              <a:buNone/>
              <a:defRPr sz="4267" b="1">
                <a:solidFill>
                  <a:schemeClr val="dk1"/>
                </a:solidFill>
              </a:defRPr>
            </a:lvl2pPr>
            <a:lvl3pPr lvl="2" algn="l" rtl="0">
              <a:lnSpc>
                <a:spcPct val="100000"/>
              </a:lnSpc>
              <a:spcBef>
                <a:spcPts val="0"/>
              </a:spcBef>
              <a:spcAft>
                <a:spcPts val="0"/>
              </a:spcAft>
              <a:buClr>
                <a:schemeClr val="dk1"/>
              </a:buClr>
              <a:buSzPts val="3200"/>
              <a:buFont typeface="Arial"/>
              <a:buNone/>
              <a:defRPr sz="4267" b="1">
                <a:solidFill>
                  <a:schemeClr val="dk1"/>
                </a:solidFill>
              </a:defRPr>
            </a:lvl3pPr>
            <a:lvl4pPr lvl="3" algn="l" rtl="0">
              <a:lnSpc>
                <a:spcPct val="100000"/>
              </a:lnSpc>
              <a:spcBef>
                <a:spcPts val="0"/>
              </a:spcBef>
              <a:spcAft>
                <a:spcPts val="0"/>
              </a:spcAft>
              <a:buClr>
                <a:schemeClr val="dk1"/>
              </a:buClr>
              <a:buSzPts val="3200"/>
              <a:buFont typeface="Arial"/>
              <a:buNone/>
              <a:defRPr sz="4267" b="1">
                <a:solidFill>
                  <a:schemeClr val="dk1"/>
                </a:solidFill>
              </a:defRPr>
            </a:lvl4pPr>
            <a:lvl5pPr lvl="4" algn="l" rtl="0">
              <a:lnSpc>
                <a:spcPct val="100000"/>
              </a:lnSpc>
              <a:spcBef>
                <a:spcPts val="0"/>
              </a:spcBef>
              <a:spcAft>
                <a:spcPts val="0"/>
              </a:spcAft>
              <a:buClr>
                <a:schemeClr val="dk1"/>
              </a:buClr>
              <a:buSzPts val="3200"/>
              <a:buFont typeface="Arial"/>
              <a:buNone/>
              <a:defRPr sz="4267" b="1">
                <a:solidFill>
                  <a:schemeClr val="dk1"/>
                </a:solidFill>
              </a:defRPr>
            </a:lvl5pPr>
            <a:lvl6pPr lvl="5" algn="l" rtl="0">
              <a:lnSpc>
                <a:spcPct val="100000"/>
              </a:lnSpc>
              <a:spcBef>
                <a:spcPts val="0"/>
              </a:spcBef>
              <a:spcAft>
                <a:spcPts val="0"/>
              </a:spcAft>
              <a:buClr>
                <a:schemeClr val="dk1"/>
              </a:buClr>
              <a:buSzPts val="3200"/>
              <a:buFont typeface="Arial"/>
              <a:buNone/>
              <a:defRPr sz="4267" b="1">
                <a:solidFill>
                  <a:schemeClr val="dk1"/>
                </a:solidFill>
              </a:defRPr>
            </a:lvl6pPr>
            <a:lvl7pPr lvl="6" algn="l" rtl="0">
              <a:lnSpc>
                <a:spcPct val="100000"/>
              </a:lnSpc>
              <a:spcBef>
                <a:spcPts val="0"/>
              </a:spcBef>
              <a:spcAft>
                <a:spcPts val="0"/>
              </a:spcAft>
              <a:buClr>
                <a:schemeClr val="dk1"/>
              </a:buClr>
              <a:buSzPts val="3200"/>
              <a:buFont typeface="Arial"/>
              <a:buNone/>
              <a:defRPr sz="4267" b="1">
                <a:solidFill>
                  <a:schemeClr val="dk1"/>
                </a:solidFill>
              </a:defRPr>
            </a:lvl7pPr>
            <a:lvl8pPr lvl="7" algn="l" rtl="0">
              <a:lnSpc>
                <a:spcPct val="100000"/>
              </a:lnSpc>
              <a:spcBef>
                <a:spcPts val="0"/>
              </a:spcBef>
              <a:spcAft>
                <a:spcPts val="0"/>
              </a:spcAft>
              <a:buClr>
                <a:schemeClr val="dk1"/>
              </a:buClr>
              <a:buSzPts val="3200"/>
              <a:buFont typeface="Arial"/>
              <a:buNone/>
              <a:defRPr sz="4267" b="1">
                <a:solidFill>
                  <a:schemeClr val="dk1"/>
                </a:solidFill>
              </a:defRPr>
            </a:lvl8pPr>
            <a:lvl9pPr lvl="8" algn="l" rtl="0">
              <a:lnSpc>
                <a:spcPct val="100000"/>
              </a:lnSpc>
              <a:spcBef>
                <a:spcPts val="0"/>
              </a:spcBef>
              <a:spcAft>
                <a:spcPts val="0"/>
              </a:spcAft>
              <a:buClr>
                <a:schemeClr val="dk1"/>
              </a:buClr>
              <a:buSzPts val="3200"/>
              <a:buFont typeface="Arial"/>
              <a:buNone/>
              <a:defRPr sz="4267" b="1">
                <a:solidFill>
                  <a:schemeClr val="dk1"/>
                </a:solidFill>
              </a:defRPr>
            </a:lvl9pPr>
          </a:lstStyle>
          <a:p>
            <a:endParaRPr/>
          </a:p>
        </p:txBody>
      </p:sp>
    </p:spTree>
    <p:extLst>
      <p:ext uri="{BB962C8B-B14F-4D97-AF65-F5344CB8AC3E}">
        <p14:creationId xmlns:p14="http://schemas.microsoft.com/office/powerpoint/2010/main" val="180449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70" name="Title Text"/>
          <p:cNvSpPr txBox="1">
            <a:spLocks noGrp="1"/>
          </p:cNvSpPr>
          <p:nvPr>
            <p:ph type="title"/>
          </p:nvPr>
        </p:nvSpPr>
        <p:spPr>
          <a:xfrm>
            <a:off x="963084" y="4406901"/>
            <a:ext cx="10363201" cy="1362077"/>
          </a:xfrm>
          <a:prstGeom prst="rect">
            <a:avLst/>
          </a:prstGeom>
        </p:spPr>
        <p:txBody>
          <a:bodyPr anchor="t"/>
          <a:lstStyle>
            <a:lvl1pPr>
              <a:defRPr sz="4000" cap="all">
                <a:solidFill>
                  <a:srgbClr val="000000"/>
                </a:solidFill>
              </a:defRPr>
            </a:lvl1pPr>
          </a:lstStyle>
          <a:p>
            <a:r>
              <a:t>Title Text</a:t>
            </a:r>
          </a:p>
        </p:txBody>
      </p:sp>
      <p:sp>
        <p:nvSpPr>
          <p:cNvPr id="71" name="Body Level One…"/>
          <p:cNvSpPr txBox="1">
            <a:spLocks noGrp="1"/>
          </p:cNvSpPr>
          <p:nvPr>
            <p:ph type="body" sz="quarter" idx="1"/>
          </p:nvPr>
        </p:nvSpPr>
        <p:spPr>
          <a:xfrm>
            <a:off x="963084" y="2906713"/>
            <a:ext cx="103632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29909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2: z-Blank, black">
  <p:cSld name="22: z-Blank, black">
    <p:bg>
      <p:bgPr>
        <a:solidFill>
          <a:schemeClr val="dk1"/>
        </a:solidFill>
        <a:effectLst/>
      </p:bgPr>
    </p:bg>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1620282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2: Title, text, image — two column, right">
  <p:cSld name="22: Title, text, image — two column, right">
    <p:spTree>
      <p:nvGrpSpPr>
        <p:cNvPr id="1" name="Shape 1186"/>
        <p:cNvGrpSpPr/>
        <p:nvPr/>
      </p:nvGrpSpPr>
      <p:grpSpPr>
        <a:xfrm>
          <a:off x="0" y="0"/>
          <a:ext cx="0" cy="0"/>
          <a:chOff x="0" y="0"/>
          <a:chExt cx="0" cy="0"/>
        </a:xfrm>
      </p:grpSpPr>
      <p:sp>
        <p:nvSpPr>
          <p:cNvPr id="1187" name="Google Shape;1187;p67"/>
          <p:cNvSpPr txBox="1"/>
          <p:nvPr/>
        </p:nvSpPr>
        <p:spPr>
          <a:xfrm>
            <a:off x="0" y="0"/>
            <a:ext cx="6227600" cy="68580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867" b="0" i="0" u="none">
              <a:solidFill>
                <a:schemeClr val="dk1"/>
              </a:solidFill>
              <a:latin typeface="Calibri"/>
              <a:ea typeface="Calibri"/>
              <a:cs typeface="Calibri"/>
              <a:sym typeface="Calibri"/>
            </a:endParaRPr>
          </a:p>
        </p:txBody>
      </p:sp>
      <p:sp>
        <p:nvSpPr>
          <p:cNvPr id="1188" name="Google Shape;1188;p67"/>
          <p:cNvSpPr>
            <a:spLocks noGrp="1"/>
          </p:cNvSpPr>
          <p:nvPr>
            <p:ph type="pic" idx="2"/>
          </p:nvPr>
        </p:nvSpPr>
        <p:spPr>
          <a:xfrm>
            <a:off x="964200" y="854900"/>
            <a:ext cx="4472400" cy="5084400"/>
          </a:xfrm>
          <a:prstGeom prst="rect">
            <a:avLst/>
          </a:prstGeom>
          <a:solidFill>
            <a:srgbClr val="BFBFBF"/>
          </a:solidFill>
          <a:ln>
            <a:noFill/>
          </a:ln>
        </p:spPr>
      </p:sp>
      <p:sp>
        <p:nvSpPr>
          <p:cNvPr id="1189" name="Google Shape;1189;p67"/>
          <p:cNvSpPr txBox="1">
            <a:spLocks noGrp="1"/>
          </p:cNvSpPr>
          <p:nvPr>
            <p:ph type="body" idx="1"/>
          </p:nvPr>
        </p:nvSpPr>
        <p:spPr>
          <a:xfrm>
            <a:off x="6756939" y="2586967"/>
            <a:ext cx="5020400" cy="1156800"/>
          </a:xfrm>
          <a:prstGeom prst="rect">
            <a:avLst/>
          </a:prstGeom>
        </p:spPr>
        <p:txBody>
          <a:bodyPr spcFirstLastPara="1" wrap="square" lIns="0" tIns="0" rIns="0" bIns="0" anchor="t" anchorCtr="0">
            <a:noAutofit/>
          </a:bodyPr>
          <a:lstStyle>
            <a:lvl1pPr marL="609585" lvl="0" indent="-304792" rtl="0">
              <a:spcBef>
                <a:spcPts val="0"/>
              </a:spcBef>
              <a:spcAft>
                <a:spcPts val="0"/>
              </a:spcAft>
              <a:buSzPts val="1200"/>
              <a:buNone/>
              <a:defRPr sz="1600"/>
            </a:lvl1pPr>
            <a:lvl2pPr marL="1219170" lvl="1" indent="-304792" rtl="0">
              <a:spcBef>
                <a:spcPts val="533"/>
              </a:spcBef>
              <a:spcAft>
                <a:spcPts val="0"/>
              </a:spcAft>
              <a:buSzPts val="1200"/>
              <a:buNone/>
              <a:defRPr sz="1600"/>
            </a:lvl2pPr>
            <a:lvl3pPr marL="1828754" lvl="2" indent="-304792" rtl="0">
              <a:spcBef>
                <a:spcPts val="533"/>
              </a:spcBef>
              <a:spcAft>
                <a:spcPts val="0"/>
              </a:spcAft>
              <a:buSzPts val="1200"/>
              <a:buNone/>
              <a:defRPr sz="1600"/>
            </a:lvl3pPr>
            <a:lvl4pPr marL="2438339" lvl="3" indent="-304792" rtl="0">
              <a:spcBef>
                <a:spcPts val="533"/>
              </a:spcBef>
              <a:spcAft>
                <a:spcPts val="0"/>
              </a:spcAft>
              <a:buSzPts val="1200"/>
              <a:buNone/>
              <a:defRPr/>
            </a:lvl4pPr>
            <a:lvl5pPr marL="3047924" lvl="4" indent="-304792" rtl="0">
              <a:spcBef>
                <a:spcPts val="533"/>
              </a:spcBef>
              <a:spcAft>
                <a:spcPts val="0"/>
              </a:spcAft>
              <a:buSzPts val="1200"/>
              <a:buNone/>
              <a:defRPr/>
            </a:lvl5pPr>
            <a:lvl6pPr marL="3657509" lvl="5" indent="-304792" rtl="0">
              <a:spcBef>
                <a:spcPts val="533"/>
              </a:spcBef>
              <a:spcAft>
                <a:spcPts val="0"/>
              </a:spcAft>
              <a:buSzPts val="1200"/>
              <a:buNone/>
              <a:defRPr sz="1600"/>
            </a:lvl6pPr>
            <a:lvl7pPr marL="4267093" lvl="6" indent="-304792" rtl="0">
              <a:spcBef>
                <a:spcPts val="533"/>
              </a:spcBef>
              <a:spcAft>
                <a:spcPts val="0"/>
              </a:spcAft>
              <a:buSzPts val="1200"/>
              <a:buNone/>
              <a:defRPr sz="1600"/>
            </a:lvl7pPr>
            <a:lvl8pPr marL="4876678" lvl="7" indent="-304792" rtl="0">
              <a:spcBef>
                <a:spcPts val="533"/>
              </a:spcBef>
              <a:spcAft>
                <a:spcPts val="0"/>
              </a:spcAft>
              <a:buSzPts val="1200"/>
              <a:buNone/>
              <a:defRPr sz="1600"/>
            </a:lvl8pPr>
            <a:lvl9pPr marL="5486263" lvl="8" indent="-304792" rtl="0">
              <a:spcBef>
                <a:spcPts val="533"/>
              </a:spcBef>
              <a:spcAft>
                <a:spcPts val="533"/>
              </a:spcAft>
              <a:buSzPts val="1200"/>
              <a:buNone/>
              <a:defRPr sz="1600"/>
            </a:lvl9pPr>
          </a:lstStyle>
          <a:p>
            <a:endParaRPr/>
          </a:p>
        </p:txBody>
      </p:sp>
      <p:sp>
        <p:nvSpPr>
          <p:cNvPr id="1190" name="Google Shape;1190;p67"/>
          <p:cNvSpPr txBox="1">
            <a:spLocks noGrp="1"/>
          </p:cNvSpPr>
          <p:nvPr>
            <p:ph type="title"/>
          </p:nvPr>
        </p:nvSpPr>
        <p:spPr>
          <a:xfrm>
            <a:off x="6726133" y="1291633"/>
            <a:ext cx="5020400" cy="9572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3200"/>
            </a:lvl1pPr>
            <a:lvl2pPr lvl="1" rtl="0">
              <a:spcBef>
                <a:spcPts val="1067"/>
              </a:spcBef>
              <a:spcAft>
                <a:spcPts val="0"/>
              </a:spcAft>
              <a:buSzPts val="2400"/>
              <a:buNone/>
              <a:defRPr sz="3200"/>
            </a:lvl2pPr>
            <a:lvl3pPr lvl="2" rtl="0">
              <a:spcBef>
                <a:spcPts val="1067"/>
              </a:spcBef>
              <a:spcAft>
                <a:spcPts val="0"/>
              </a:spcAft>
              <a:buSzPts val="2400"/>
              <a:buNone/>
              <a:defRPr sz="3200"/>
            </a:lvl3pPr>
            <a:lvl4pPr lvl="3" rtl="0">
              <a:spcBef>
                <a:spcPts val="1067"/>
              </a:spcBef>
              <a:spcAft>
                <a:spcPts val="0"/>
              </a:spcAft>
              <a:buSzPts val="2400"/>
              <a:buNone/>
              <a:defRPr sz="3200"/>
            </a:lvl4pPr>
            <a:lvl5pPr lvl="4" rtl="0">
              <a:spcBef>
                <a:spcPts val="1067"/>
              </a:spcBef>
              <a:spcAft>
                <a:spcPts val="0"/>
              </a:spcAft>
              <a:buSzPts val="2400"/>
              <a:buNone/>
              <a:defRPr sz="3200"/>
            </a:lvl5pPr>
            <a:lvl6pPr lvl="5" rtl="0">
              <a:spcBef>
                <a:spcPts val="1067"/>
              </a:spcBef>
              <a:spcAft>
                <a:spcPts val="0"/>
              </a:spcAft>
              <a:buSzPts val="2400"/>
              <a:buNone/>
              <a:defRPr sz="3200"/>
            </a:lvl6pPr>
            <a:lvl7pPr lvl="6" rtl="0">
              <a:spcBef>
                <a:spcPts val="1067"/>
              </a:spcBef>
              <a:spcAft>
                <a:spcPts val="0"/>
              </a:spcAft>
              <a:buSzPts val="2400"/>
              <a:buNone/>
              <a:defRPr sz="3200"/>
            </a:lvl7pPr>
            <a:lvl8pPr lvl="7" rtl="0">
              <a:spcBef>
                <a:spcPts val="1067"/>
              </a:spcBef>
              <a:spcAft>
                <a:spcPts val="0"/>
              </a:spcAft>
              <a:buSzPts val="2400"/>
              <a:buNone/>
              <a:defRPr sz="3200"/>
            </a:lvl8pPr>
            <a:lvl9pPr lvl="8" rtl="0">
              <a:spcBef>
                <a:spcPts val="1067"/>
              </a:spcBef>
              <a:spcAft>
                <a:spcPts val="1067"/>
              </a:spcAft>
              <a:buSzPts val="2400"/>
              <a:buNone/>
              <a:defRPr sz="3200"/>
            </a:lvl9pPr>
          </a:lstStyle>
          <a:p>
            <a:endParaRPr/>
          </a:p>
        </p:txBody>
      </p:sp>
    </p:spTree>
    <p:extLst>
      <p:ext uri="{BB962C8B-B14F-4D97-AF65-F5344CB8AC3E}">
        <p14:creationId xmlns:p14="http://schemas.microsoft.com/office/powerpoint/2010/main" val="33511374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0BA1-CDB1-4B85-9A80-D17C95975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9DA44-B6CD-41B0-9CA5-0B8193D3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BDAD7-1C2F-4BF0-A06A-72557B8BDBC5}"/>
              </a:ext>
            </a:extLst>
          </p:cNvPr>
          <p:cNvSpPr>
            <a:spLocks noGrp="1"/>
          </p:cNvSpPr>
          <p:nvPr>
            <p:ph type="dt" sz="half" idx="10"/>
          </p:nvPr>
        </p:nvSpPr>
        <p:spPr/>
        <p:txBody>
          <a:bodyPr/>
          <a:lstStyle/>
          <a:p>
            <a:fld id="{01ACBD06-8FE1-434C-813C-CEB817FFC83D}" type="datetimeFigureOut">
              <a:rPr lang="en-US" smtClean="0"/>
              <a:t>2/11/2025</a:t>
            </a:fld>
            <a:endParaRPr lang="en-US"/>
          </a:p>
        </p:txBody>
      </p:sp>
      <p:sp>
        <p:nvSpPr>
          <p:cNvPr id="5" name="Footer Placeholder 4">
            <a:extLst>
              <a:ext uri="{FF2B5EF4-FFF2-40B4-BE49-F238E27FC236}">
                <a16:creationId xmlns:a16="http://schemas.microsoft.com/office/drawing/2014/main" id="{90F432DF-F923-4C71-885A-AC6C28B28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7F95C-E355-48CA-B029-C42CADE10B56}"/>
              </a:ext>
            </a:extLst>
          </p:cNvPr>
          <p:cNvSpPr>
            <a:spLocks noGrp="1"/>
          </p:cNvSpPr>
          <p:nvPr>
            <p:ph type="sldNum" sz="quarter" idx="12"/>
          </p:nvPr>
        </p:nvSpPr>
        <p:spPr/>
        <p:txBody>
          <a:bodyPr/>
          <a:lstStyle/>
          <a:p>
            <a:fld id="{D3E7CB65-D810-426F-AA87-2985EBD6A076}" type="slidenum">
              <a:rPr lang="en-US" smtClean="0"/>
              <a:t>‹#›</a:t>
            </a:fld>
            <a:endParaRPr lang="en-US"/>
          </a:p>
        </p:txBody>
      </p:sp>
    </p:spTree>
    <p:extLst>
      <p:ext uri="{BB962C8B-B14F-4D97-AF65-F5344CB8AC3E}">
        <p14:creationId xmlns:p14="http://schemas.microsoft.com/office/powerpoint/2010/main" val="2932314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2: Title, text — one column, default">
  <p:cSld name="22: Title, text — one column, default">
    <p:spTree>
      <p:nvGrpSpPr>
        <p:cNvPr id="1" name="Shape 113"/>
        <p:cNvGrpSpPr/>
        <p:nvPr/>
      </p:nvGrpSpPr>
      <p:grpSpPr>
        <a:xfrm>
          <a:off x="0" y="0"/>
          <a:ext cx="0" cy="0"/>
          <a:chOff x="0" y="0"/>
          <a:chExt cx="0" cy="0"/>
        </a:xfrm>
      </p:grpSpPr>
      <p:sp>
        <p:nvSpPr>
          <p:cNvPr id="114" name="Google Shape;114;p36"/>
          <p:cNvSpPr txBox="1">
            <a:spLocks noGrp="1"/>
          </p:cNvSpPr>
          <p:nvPr>
            <p:ph type="body" idx="1"/>
          </p:nvPr>
        </p:nvSpPr>
        <p:spPr>
          <a:xfrm>
            <a:off x="573167" y="1179000"/>
            <a:ext cx="11052400" cy="5257600"/>
          </a:xfrm>
          <a:prstGeom prst="rect">
            <a:avLst/>
          </a:prstGeom>
          <a:noFill/>
          <a:ln>
            <a:noFill/>
          </a:ln>
        </p:spPr>
        <p:txBody>
          <a:bodyPr spcFirstLastPara="1" wrap="square" lIns="0" tIns="0" rIns="0" bIns="0" anchor="t" anchorCtr="0">
            <a:noAutofit/>
          </a:bodyPr>
          <a:lstStyle>
            <a:lvl1pPr marL="609585" marR="0" lvl="0" indent="-304792" algn="l" rtl="0">
              <a:lnSpc>
                <a:spcPct val="115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1pPr>
            <a:lvl2pPr marL="1219170" marR="0" lvl="1" indent="-304792" algn="l" rtl="0">
              <a:lnSpc>
                <a:spcPct val="115000"/>
              </a:lnSpc>
              <a:spcBef>
                <a:spcPts val="5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5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3047924" marR="0" lvl="4"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3657509" marR="0" lvl="5"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4267093" marR="0" lvl="6"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4876678" marR="0" lvl="7"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5486263" marR="0" lvl="8" indent="-304792" algn="l" rtl="0">
              <a:lnSpc>
                <a:spcPct val="115000"/>
              </a:lnSpc>
              <a:spcBef>
                <a:spcPts val="533"/>
              </a:spcBef>
              <a:spcAft>
                <a:spcPts val="533"/>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endParaRPr/>
          </a:p>
        </p:txBody>
      </p:sp>
      <p:sp>
        <p:nvSpPr>
          <p:cNvPr id="115" name="Google Shape;115;p36"/>
          <p:cNvSpPr txBox="1">
            <a:spLocks noGrp="1"/>
          </p:cNvSpPr>
          <p:nvPr>
            <p:ph type="title"/>
          </p:nvPr>
        </p:nvSpPr>
        <p:spPr>
          <a:xfrm>
            <a:off x="566567" y="421200"/>
            <a:ext cx="11059200" cy="757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200"/>
              <a:buFont typeface="Arial"/>
              <a:buNone/>
              <a:defRPr sz="4267"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1067"/>
              </a:spcBef>
              <a:spcAft>
                <a:spcPts val="0"/>
              </a:spcAft>
              <a:buClr>
                <a:schemeClr val="dk1"/>
              </a:buClr>
              <a:buSzPts val="1400"/>
              <a:buFont typeface="Arial"/>
              <a:buNone/>
              <a:defRPr sz="3733" b="1">
                <a:solidFill>
                  <a:schemeClr val="dk1"/>
                </a:solidFill>
              </a:defRPr>
            </a:lvl2pPr>
            <a:lvl3pPr lvl="2" algn="l" rtl="0">
              <a:lnSpc>
                <a:spcPct val="100000"/>
              </a:lnSpc>
              <a:spcBef>
                <a:spcPts val="0"/>
              </a:spcBef>
              <a:spcAft>
                <a:spcPts val="0"/>
              </a:spcAft>
              <a:buClr>
                <a:schemeClr val="dk1"/>
              </a:buClr>
              <a:buSzPts val="1400"/>
              <a:buFont typeface="Arial"/>
              <a:buNone/>
              <a:defRPr sz="3733" b="1">
                <a:solidFill>
                  <a:schemeClr val="dk1"/>
                </a:solidFill>
              </a:defRPr>
            </a:lvl3pPr>
            <a:lvl4pPr lvl="3" algn="l" rtl="0">
              <a:lnSpc>
                <a:spcPct val="100000"/>
              </a:lnSpc>
              <a:spcBef>
                <a:spcPts val="0"/>
              </a:spcBef>
              <a:spcAft>
                <a:spcPts val="0"/>
              </a:spcAft>
              <a:buClr>
                <a:schemeClr val="dk1"/>
              </a:buClr>
              <a:buSzPts val="1400"/>
              <a:buFont typeface="Arial"/>
              <a:buNone/>
              <a:defRPr sz="3733" b="1">
                <a:solidFill>
                  <a:schemeClr val="dk1"/>
                </a:solidFill>
              </a:defRPr>
            </a:lvl4pPr>
            <a:lvl5pPr lvl="4" algn="l" rtl="0">
              <a:lnSpc>
                <a:spcPct val="100000"/>
              </a:lnSpc>
              <a:spcBef>
                <a:spcPts val="0"/>
              </a:spcBef>
              <a:spcAft>
                <a:spcPts val="0"/>
              </a:spcAft>
              <a:buClr>
                <a:schemeClr val="dk1"/>
              </a:buClr>
              <a:buSzPts val="1400"/>
              <a:buFont typeface="Arial"/>
              <a:buNone/>
              <a:defRPr sz="3733" b="1">
                <a:solidFill>
                  <a:schemeClr val="dk1"/>
                </a:solidFill>
              </a:defRPr>
            </a:lvl5pPr>
            <a:lvl6pPr lvl="5" algn="l" rtl="0">
              <a:lnSpc>
                <a:spcPct val="100000"/>
              </a:lnSpc>
              <a:spcBef>
                <a:spcPts val="0"/>
              </a:spcBef>
              <a:spcAft>
                <a:spcPts val="0"/>
              </a:spcAft>
              <a:buClr>
                <a:schemeClr val="dk1"/>
              </a:buClr>
              <a:buSzPts val="1400"/>
              <a:buFont typeface="Arial"/>
              <a:buNone/>
              <a:defRPr sz="3733" b="1">
                <a:solidFill>
                  <a:schemeClr val="dk1"/>
                </a:solidFill>
              </a:defRPr>
            </a:lvl6pPr>
            <a:lvl7pPr lvl="6" algn="l" rtl="0">
              <a:lnSpc>
                <a:spcPct val="100000"/>
              </a:lnSpc>
              <a:spcBef>
                <a:spcPts val="0"/>
              </a:spcBef>
              <a:spcAft>
                <a:spcPts val="0"/>
              </a:spcAft>
              <a:buClr>
                <a:schemeClr val="dk1"/>
              </a:buClr>
              <a:buSzPts val="1400"/>
              <a:buFont typeface="Arial"/>
              <a:buNone/>
              <a:defRPr sz="3733" b="1">
                <a:solidFill>
                  <a:schemeClr val="dk1"/>
                </a:solidFill>
              </a:defRPr>
            </a:lvl7pPr>
            <a:lvl8pPr lvl="7" algn="l" rtl="0">
              <a:lnSpc>
                <a:spcPct val="100000"/>
              </a:lnSpc>
              <a:spcBef>
                <a:spcPts val="0"/>
              </a:spcBef>
              <a:spcAft>
                <a:spcPts val="0"/>
              </a:spcAft>
              <a:buClr>
                <a:schemeClr val="dk1"/>
              </a:buClr>
              <a:buSzPts val="1400"/>
              <a:buFont typeface="Arial"/>
              <a:buNone/>
              <a:defRPr sz="3733" b="1">
                <a:solidFill>
                  <a:schemeClr val="dk1"/>
                </a:solidFill>
              </a:defRPr>
            </a:lvl8pPr>
            <a:lvl9pPr lvl="8" algn="l" rtl="0">
              <a:lnSpc>
                <a:spcPct val="100000"/>
              </a:lnSpc>
              <a:spcBef>
                <a:spcPts val="0"/>
              </a:spcBef>
              <a:spcAft>
                <a:spcPts val="0"/>
              </a:spcAft>
              <a:buClr>
                <a:schemeClr val="dk1"/>
              </a:buClr>
              <a:buSzPts val="1400"/>
              <a:buFont typeface="Arial"/>
              <a:buNone/>
              <a:defRPr sz="3733" b="1">
                <a:solidFill>
                  <a:schemeClr val="dk1"/>
                </a:solidFill>
              </a:defRPr>
            </a:lvl9pPr>
          </a:lstStyle>
          <a:p>
            <a:endParaRPr/>
          </a:p>
        </p:txBody>
      </p:sp>
    </p:spTree>
    <p:extLst>
      <p:ext uri="{BB962C8B-B14F-4D97-AF65-F5344CB8AC3E}">
        <p14:creationId xmlns:p14="http://schemas.microsoft.com/office/powerpoint/2010/main" val="1716055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2: z-Blank with logo, image background">
  <p:cSld name="22: z-Blank with logo, image background">
    <p:bg>
      <p:bgPr>
        <a:noFill/>
        <a:effectLst/>
      </p:bgPr>
    </p:bg>
    <p:spTree>
      <p:nvGrpSpPr>
        <p:cNvPr id="1" name="Shape 61"/>
        <p:cNvGrpSpPr/>
        <p:nvPr/>
      </p:nvGrpSpPr>
      <p:grpSpPr>
        <a:xfrm>
          <a:off x="0" y="0"/>
          <a:ext cx="0" cy="0"/>
          <a:chOff x="0" y="0"/>
          <a:chExt cx="0" cy="0"/>
        </a:xfrm>
      </p:grpSpPr>
      <p:sp>
        <p:nvSpPr>
          <p:cNvPr id="62" name="Google Shape;62;p23"/>
          <p:cNvSpPr>
            <a:spLocks noGrp="1"/>
          </p:cNvSpPr>
          <p:nvPr>
            <p:ph type="pic" idx="2"/>
          </p:nvPr>
        </p:nvSpPr>
        <p:spPr>
          <a:xfrm>
            <a:off x="-33" y="2533"/>
            <a:ext cx="12192000" cy="6858000"/>
          </a:xfrm>
          <a:prstGeom prst="rect">
            <a:avLst/>
          </a:prstGeom>
          <a:noFill/>
          <a:ln>
            <a:noFill/>
          </a:ln>
        </p:spPr>
      </p:sp>
      <p:sp>
        <p:nvSpPr>
          <p:cNvPr id="63" name="Google Shape;63;p23"/>
          <p:cNvSpPr/>
          <p:nvPr/>
        </p:nvSpPr>
        <p:spPr>
          <a:xfrm>
            <a:off x="10504433" y="5866500"/>
            <a:ext cx="1712800" cy="72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4" name="Google Shape;64;p23" descr="ASU_Horiz_RGB_Digital_MaroonGold.png"/>
          <p:cNvPicPr preferRelativeResize="0"/>
          <p:nvPr/>
        </p:nvPicPr>
        <p:blipFill rotWithShape="1">
          <a:blip r:embed="rId2">
            <a:alphaModFix/>
          </a:blip>
          <a:srcRect r="57818"/>
          <a:stretch/>
        </p:blipFill>
        <p:spPr>
          <a:xfrm>
            <a:off x="10490281" y="5781523"/>
            <a:ext cx="1319400" cy="868136"/>
          </a:xfrm>
          <a:prstGeom prst="rect">
            <a:avLst/>
          </a:prstGeom>
          <a:noFill/>
          <a:ln>
            <a:noFill/>
          </a:ln>
        </p:spPr>
      </p:pic>
    </p:spTree>
    <p:extLst>
      <p:ext uri="{BB962C8B-B14F-4D97-AF65-F5344CB8AC3E}">
        <p14:creationId xmlns:p14="http://schemas.microsoft.com/office/powerpoint/2010/main" val="967820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9598" y="-20330"/>
            <a:ext cx="10972802" cy="1143001"/>
          </a:xfrm>
          <a:prstGeom prst="rect">
            <a:avLst/>
          </a:prstGeom>
        </p:spPr>
        <p:txBody>
          <a:bodyPr/>
          <a:lstStyle>
            <a:lvl1pPr algn="ctr">
              <a:defRPr b="0">
                <a:solidFill>
                  <a:srgbClr val="000000"/>
                </a:solidFill>
              </a:defRPr>
            </a:lvl1pPr>
          </a:lstStyle>
          <a:p>
            <a:r>
              <a:t>Title Text</a:t>
            </a:r>
          </a:p>
        </p:txBody>
      </p:sp>
      <p:sp>
        <p:nvSpPr>
          <p:cNvPr id="80" name="Body Level One…"/>
          <p:cNvSpPr txBox="1">
            <a:spLocks noGrp="1"/>
          </p:cNvSpPr>
          <p:nvPr>
            <p:ph type="body" sz="half" idx="1"/>
          </p:nvPr>
        </p:nvSpPr>
        <p:spPr>
          <a:xfrm>
            <a:off x="609600" y="1600200"/>
            <a:ext cx="5384800"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95530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609600" y="274638"/>
            <a:ext cx="10972800" cy="1143001"/>
          </a:xfrm>
          <a:prstGeom prst="rect">
            <a:avLst/>
          </a:prstGeom>
        </p:spPr>
        <p:txBody>
          <a:bodyPr/>
          <a:lstStyle>
            <a:lvl1pPr algn="ctr">
              <a:defRPr b="0">
                <a:solidFill>
                  <a:srgbClr val="000000"/>
                </a:solidFill>
              </a:defRPr>
            </a:lvl1pPr>
          </a:lstStyle>
          <a:p>
            <a:r>
              <a:t>Title Text</a:t>
            </a:r>
          </a:p>
        </p:txBody>
      </p:sp>
      <p:sp>
        <p:nvSpPr>
          <p:cNvPr id="89"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0" name="Text Placeholder 4"/>
          <p:cNvSpPr>
            <a:spLocks noGrp="1"/>
          </p:cNvSpPr>
          <p:nvPr>
            <p:ph type="body" sz="quarter" idx="21"/>
          </p:nvPr>
        </p:nvSpPr>
        <p:spPr>
          <a:xfrm>
            <a:off x="6193368" y="1535112"/>
            <a:ext cx="5389035" cy="639764"/>
          </a:xfrm>
          <a:prstGeom prst="rect">
            <a:avLst/>
          </a:prstGeom>
        </p:spPr>
        <p:txBody>
          <a:bodyPr anchor="b"/>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09413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theme" Target="../theme/theme3.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62669" y="701"/>
            <a:ext cx="12317338" cy="1277493"/>
          </a:xfrm>
          <a:prstGeom prst="rect">
            <a:avLst/>
          </a:prstGeom>
          <a:solidFill>
            <a:srgbClr val="375B4D"/>
          </a:solidFill>
          <a:ln w="12700">
            <a:miter lim="400000"/>
          </a:ln>
        </p:spPr>
        <p:txBody>
          <a:bodyPr lIns="45718" tIns="45718" rIns="45718" bIns="45718" anchor="ctr"/>
          <a:lstStyle/>
          <a:p>
            <a:pPr>
              <a:defRPr>
                <a:solidFill>
                  <a:srgbClr val="D4D359"/>
                </a:solidFill>
                <a:latin typeface="+mn-lt"/>
                <a:ea typeface="+mn-ea"/>
                <a:cs typeface="+mn-cs"/>
                <a:sym typeface="Calibri"/>
              </a:defRPr>
            </a:pPr>
            <a:endParaRPr/>
          </a:p>
        </p:txBody>
      </p:sp>
      <p:sp>
        <p:nvSpPr>
          <p:cNvPr id="3" name="Body Level One…"/>
          <p:cNvSpPr txBox="1">
            <a:spLocks noGrp="1"/>
          </p:cNvSpPr>
          <p:nvPr>
            <p:ph type="body" idx="1"/>
          </p:nvPr>
        </p:nvSpPr>
        <p:spPr>
          <a:xfrm>
            <a:off x="609600" y="1953372"/>
            <a:ext cx="10972800" cy="4525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598" y="67946"/>
            <a:ext cx="10972802" cy="114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5" name="Slide Number"/>
          <p:cNvSpPr txBox="1">
            <a:spLocks noGrp="1"/>
          </p:cNvSpPr>
          <p:nvPr>
            <p:ph type="sldNum" sz="quarter" idx="2"/>
          </p:nvPr>
        </p:nvSpPr>
        <p:spPr>
          <a:xfrm>
            <a:off x="11323778" y="6414762"/>
            <a:ext cx="258623" cy="248304"/>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3824031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hf hdr="0" ftr="0" dt="0"/>
  <p:txStyles>
    <p:titleStyle>
      <a:lvl1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1pPr>
      <a:lvl2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2pPr>
      <a:lvl3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3pPr>
      <a:lvl4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4pPr>
      <a:lvl5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5pPr>
      <a:lvl6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6pPr>
      <a:lvl7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7pPr>
      <a:lvl8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8pPr>
      <a:lvl9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62669" y="701"/>
            <a:ext cx="12317338" cy="1277493"/>
          </a:xfrm>
          <a:prstGeom prst="rect">
            <a:avLst/>
          </a:prstGeom>
          <a:solidFill>
            <a:srgbClr val="375B4D"/>
          </a:solidFill>
          <a:ln w="12700">
            <a:miter lim="400000"/>
          </a:ln>
        </p:spPr>
        <p:txBody>
          <a:bodyPr lIns="45718" tIns="45718" rIns="45718" bIns="45718" anchor="ctr"/>
          <a:lstStyle/>
          <a:p>
            <a:pPr>
              <a:defRPr>
                <a:solidFill>
                  <a:srgbClr val="D4D359"/>
                </a:solidFill>
                <a:latin typeface="+mn-lt"/>
                <a:ea typeface="+mn-ea"/>
                <a:cs typeface="+mn-cs"/>
                <a:sym typeface="Calibri"/>
              </a:defRPr>
            </a:pPr>
            <a:endParaRPr/>
          </a:p>
        </p:txBody>
      </p:sp>
      <p:sp>
        <p:nvSpPr>
          <p:cNvPr id="3" name="Body Level One…"/>
          <p:cNvSpPr txBox="1">
            <a:spLocks noGrp="1"/>
          </p:cNvSpPr>
          <p:nvPr>
            <p:ph type="body" idx="1"/>
          </p:nvPr>
        </p:nvSpPr>
        <p:spPr>
          <a:xfrm>
            <a:off x="609600" y="1953372"/>
            <a:ext cx="10972800" cy="4525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598" y="67946"/>
            <a:ext cx="10972802" cy="114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5" name="Slide Number"/>
          <p:cNvSpPr txBox="1">
            <a:spLocks noGrp="1"/>
          </p:cNvSpPr>
          <p:nvPr>
            <p:ph type="sldNum" sz="quarter" idx="2"/>
          </p:nvPr>
        </p:nvSpPr>
        <p:spPr>
          <a:xfrm>
            <a:off x="11323778" y="6414762"/>
            <a:ext cx="258623" cy="248304"/>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30766624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spd="med"/>
  <p:txStyles>
    <p:titleStyle>
      <a:lvl1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1pPr>
      <a:lvl2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2pPr>
      <a:lvl3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3pPr>
      <a:lvl4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4pPr>
      <a:lvl5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5pPr>
      <a:lvl6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6pPr>
      <a:lvl7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7pPr>
      <a:lvl8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8pPr>
      <a:lvl9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304800"/>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533" y="1179000"/>
            <a:ext cx="11360800" cy="5374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p:nvPr/>
        </p:nvSpPr>
        <p:spPr>
          <a:xfrm>
            <a:off x="9954465" y="6479177"/>
            <a:ext cx="1904000" cy="3048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n" sz="533" b="0" i="0" u="none" strike="noStrike" cap="none">
                <a:solidFill>
                  <a:srgbClr val="B7B7B7"/>
                </a:solidFill>
                <a:latin typeface="Arial"/>
                <a:ea typeface="Arial"/>
                <a:cs typeface="Arial"/>
                <a:sym typeface="Arial"/>
              </a:rPr>
              <a:t>Copyright © 2021</a:t>
            </a:r>
            <a:r>
              <a:rPr lang="en" sz="533">
                <a:solidFill>
                  <a:srgbClr val="B7B7B7"/>
                </a:solidFill>
              </a:rPr>
              <a:t> </a:t>
            </a:r>
            <a:r>
              <a:rPr lang="en" sz="533" b="0" i="0" u="none" strike="noStrike" cap="none">
                <a:solidFill>
                  <a:srgbClr val="B7B7B7"/>
                </a:solidFill>
                <a:latin typeface="Arial"/>
                <a:ea typeface="Arial"/>
                <a:cs typeface="Arial"/>
                <a:sym typeface="Arial"/>
              </a:rPr>
              <a:t>Arizona Board of Regents</a:t>
            </a:r>
            <a:endParaRPr sz="533" b="0" i="0" u="none" strike="noStrike" cap="none">
              <a:solidFill>
                <a:srgbClr val="B7B7B7"/>
              </a:solidFill>
              <a:latin typeface="Arial"/>
              <a:ea typeface="Arial"/>
              <a:cs typeface="Arial"/>
              <a:sym typeface="Arial"/>
            </a:endParaRPr>
          </a:p>
        </p:txBody>
      </p:sp>
    </p:spTree>
    <p:extLst>
      <p:ext uri="{BB962C8B-B14F-4D97-AF65-F5344CB8AC3E}">
        <p14:creationId xmlns:p14="http://schemas.microsoft.com/office/powerpoint/2010/main" val="305173734"/>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196">
          <p15:clr>
            <a:srgbClr val="EA4335"/>
          </p15:clr>
        </p15:guide>
        <p15:guide id="4" pos="5564">
          <p15:clr>
            <a:srgbClr val="EA4335"/>
          </p15:clr>
        </p15:guide>
        <p15:guide id="5" orient="horz" pos="144">
          <p15:clr>
            <a:srgbClr val="EA4335"/>
          </p15:clr>
        </p15:guide>
        <p15:guide id="6" orient="horz" pos="89">
          <p15:clr>
            <a:srgbClr val="EA4335"/>
          </p15:clr>
        </p15:guide>
        <p15:guide id="7" pos="153">
          <p15:clr>
            <a:srgbClr val="EA4335"/>
          </p15:clr>
        </p15:guide>
        <p15:guide id="8" orient="horz" pos="3096">
          <p15:clr>
            <a:srgbClr val="EA4335"/>
          </p15:clr>
        </p15:guide>
        <p15:guide id="9" orient="horz" pos="199">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7.xml"/><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8" Type="http://schemas.openxmlformats.org/officeDocument/2006/relationships/hyperlink" Target="http://www.bazelon.org/our-work/mental-health-systems/parental-rights/" TargetMode="External"/><Relationship Id="rId3" Type="http://schemas.openxmlformats.org/officeDocument/2006/relationships/hyperlink" Target="https://www.disabledparenting.com/" TargetMode="External"/><Relationship Id="rId7" Type="http://schemas.openxmlformats.org/officeDocument/2006/relationships/hyperlink" Target="http://www.copmi.net.au/" TargetMode="External"/><Relationship Id="rId2" Type="http://schemas.openxmlformats.org/officeDocument/2006/relationships/hyperlink" Target="http://heller.brandeis.edu/parents-with-disabilities/index.html" TargetMode="External"/><Relationship Id="rId1" Type="http://schemas.openxmlformats.org/officeDocument/2006/relationships/slideLayout" Target="../slideLayouts/slideLayout16.xml"/><Relationship Id="rId6" Type="http://schemas.openxmlformats.org/officeDocument/2006/relationships/hyperlink" Target="http://achancetoparent.net/" TargetMode="External"/><Relationship Id="rId5" Type="http://schemas.openxmlformats.org/officeDocument/2006/relationships/hyperlink" Target="https://www.childwelfare.gov/" TargetMode="External"/><Relationship Id="rId4" Type="http://schemas.openxmlformats.org/officeDocument/2006/relationships/hyperlink" Target="https://ncd.gov/publications/2012/Sep27201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7.xml"/><Relationship Id="rId4" Type="http://schemas.openxmlformats.org/officeDocument/2006/relationships/image" Target="../media/image43.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7.xml"/><Relationship Id="rId4" Type="http://schemas.openxmlformats.org/officeDocument/2006/relationships/image" Target="../media/image45.sv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7.xml"/><Relationship Id="rId4" Type="http://schemas.openxmlformats.org/officeDocument/2006/relationships/image" Target="../media/image45.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67.xml"/><Relationship Id="rId4" Type="http://schemas.openxmlformats.org/officeDocument/2006/relationships/hyperlink" Target="https://upendmovement.org/episode1-6/"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7.xml"/><Relationship Id="rId5" Type="http://schemas.openxmlformats.org/officeDocument/2006/relationships/image" Target="../media/image52.sv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6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hyperlink" Target="https://heller.brandeis.edu/lurie/" TargetMode="External"/><Relationship Id="rId5" Type="http://schemas.openxmlformats.org/officeDocument/2006/relationships/image" Target="../media/image11.png"/><Relationship Id="rId10" Type="http://schemas.openxmlformats.org/officeDocument/2006/relationships/hyperlink" Target="mailto:nicolelomerson@brandeis.edu" TargetMode="External"/><Relationship Id="rId4" Type="http://schemas.openxmlformats.org/officeDocument/2006/relationships/hyperlink" Target="https://www.facebook.com/LurieInstitute" TargetMode="Externa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28" name="Title 1"/>
          <p:cNvSpPr txBox="1">
            <a:spLocks noGrp="1"/>
          </p:cNvSpPr>
          <p:nvPr>
            <p:ph type="ctrTitle"/>
          </p:nvPr>
        </p:nvSpPr>
        <p:spPr>
          <a:xfrm>
            <a:off x="1060037" y="934788"/>
            <a:ext cx="10363202" cy="1164898"/>
          </a:xfrm>
          <a:prstGeom prst="rect">
            <a:avLst/>
          </a:prstGeom>
        </p:spPr>
        <p:txBody>
          <a:bodyPr>
            <a:normAutofit fontScale="90000"/>
          </a:bodyPr>
          <a:lstStyle>
            <a:lvl1pPr algn="l">
              <a:defRPr b="1">
                <a:solidFill>
                  <a:srgbClr val="FFFFFF"/>
                </a:solidFill>
              </a:defRPr>
            </a:lvl1pPr>
          </a:lstStyle>
          <a:p>
            <a:pPr algn="ctr"/>
            <a:r>
              <a:rPr lang="en-US" sz="6000" dirty="0"/>
              <a:t>Strategies for supporting parents with disabilities when there is child welfare involvement</a:t>
            </a:r>
          </a:p>
        </p:txBody>
      </p:sp>
      <p:sp>
        <p:nvSpPr>
          <p:cNvPr id="229" name="Subtitle 2"/>
          <p:cNvSpPr txBox="1">
            <a:spLocks noGrp="1"/>
          </p:cNvSpPr>
          <p:nvPr>
            <p:ph type="subTitle" sz="quarter" idx="1"/>
          </p:nvPr>
        </p:nvSpPr>
        <p:spPr>
          <a:xfrm>
            <a:off x="839791" y="2052422"/>
            <a:ext cx="10803694" cy="3971044"/>
          </a:xfrm>
          <a:prstGeom prst="rect">
            <a:avLst/>
          </a:prstGeom>
        </p:spPr>
        <p:txBody>
          <a:bodyPr lIns="45718" tIns="45718" rIns="45718" bIns="45718" anchor="t">
            <a:normAutofit/>
          </a:bodyPr>
          <a:lstStyle>
            <a:lvl1pPr algn="l">
              <a:defRPr>
                <a:solidFill>
                  <a:srgbClr val="FFFFFF"/>
                </a:solidFill>
              </a:defRPr>
            </a:lvl1pPr>
          </a:lstStyle>
          <a:p>
            <a:pPr algn="ctr">
              <a:spcBef>
                <a:spcPts val="600"/>
              </a:spcBef>
              <a:spcAft>
                <a:spcPts val="1200"/>
              </a:spcAft>
            </a:pPr>
            <a:endParaRPr lang="en-US" sz="2800" b="1" dirty="0"/>
          </a:p>
          <a:p>
            <a:pPr algn="ctr">
              <a:spcBef>
                <a:spcPts val="600"/>
              </a:spcBef>
              <a:spcAft>
                <a:spcPts val="1200"/>
              </a:spcAft>
            </a:pPr>
            <a:endParaRPr lang="en-US" sz="2800" b="1" dirty="0"/>
          </a:p>
          <a:p>
            <a:pPr algn="ctr">
              <a:spcBef>
                <a:spcPts val="600"/>
              </a:spcBef>
              <a:spcAft>
                <a:spcPts val="1200"/>
              </a:spcAft>
            </a:pPr>
            <a:endParaRPr lang="en-US" sz="2800" b="1" dirty="0"/>
          </a:p>
          <a:p>
            <a:pPr algn="ctr">
              <a:spcBef>
                <a:spcPts val="600"/>
              </a:spcBef>
              <a:spcAft>
                <a:spcPts val="1200"/>
              </a:spcAft>
            </a:pPr>
            <a:r>
              <a:rPr lang="en-US" sz="2800" b="1" dirty="0"/>
              <a:t>Drs. Liz Lightfoot and Kara Ayers</a:t>
            </a:r>
          </a:p>
          <a:p>
            <a:pPr algn="ctr"/>
            <a:r>
              <a:rPr lang="en-US" sz="2800" b="1" dirty="0"/>
              <a:t>January 30, 2025</a:t>
            </a:r>
          </a:p>
        </p:txBody>
      </p:sp>
      <p:pic>
        <p:nvPicPr>
          <p:cNvPr id="8" name="2.png" descr="Lurie Institute for Disability Policy at the Heller School for Social Policy and Management, Brandeis University logo">
            <a:extLst>
              <a:ext uri="{FF2B5EF4-FFF2-40B4-BE49-F238E27FC236}">
                <a16:creationId xmlns:a16="http://schemas.microsoft.com/office/drawing/2014/main" id="{6012610D-AD9D-43B3-95AF-515E29816738}"/>
              </a:ext>
            </a:extLst>
          </p:cNvPr>
          <p:cNvPicPr>
            <a:picLocks noChangeAspect="1"/>
          </p:cNvPicPr>
          <p:nvPr/>
        </p:nvPicPr>
        <p:blipFill>
          <a:blip r:embed="rId3"/>
          <a:stretch>
            <a:fillRect/>
          </a:stretch>
        </p:blipFill>
        <p:spPr>
          <a:xfrm>
            <a:off x="410838" y="4347181"/>
            <a:ext cx="3971044" cy="3971044"/>
          </a:xfrm>
          <a:prstGeom prst="rect">
            <a:avLst/>
          </a:prstGeom>
          <a:ln w="12700">
            <a:miter lim="400000"/>
          </a:ln>
        </p:spPr>
      </p:pic>
      <p:pic>
        <p:nvPicPr>
          <p:cNvPr id="3" name="Picture 2" descr="National Research Center for Parents with Disabilities logo ">
            <a:extLst>
              <a:ext uri="{FF2B5EF4-FFF2-40B4-BE49-F238E27FC236}">
                <a16:creationId xmlns:a16="http://schemas.microsoft.com/office/drawing/2014/main" id="{1485212D-4F5D-4CBE-9808-86502E0B93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568" y="5382514"/>
            <a:ext cx="5210432" cy="1513013"/>
          </a:xfrm>
          <a:prstGeom prst="rect">
            <a:avLst/>
          </a:prstGeom>
        </p:spPr>
      </p:pic>
    </p:spTree>
    <p:extLst>
      <p:ext uri="{BB962C8B-B14F-4D97-AF65-F5344CB8AC3E}">
        <p14:creationId xmlns:p14="http://schemas.microsoft.com/office/powerpoint/2010/main" val="243597866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5C3DDD25-3626-07AA-428E-9CFC5121C399}"/>
              </a:ext>
            </a:extLst>
          </p:cNvPr>
          <p:cNvSpPr txBox="1">
            <a:spLocks noGrp="1"/>
          </p:cNvSpPr>
          <p:nvPr>
            <p:ph type="title" idx="4294967295"/>
          </p:nvPr>
        </p:nvSpPr>
        <p:spPr>
          <a:xfrm>
            <a:off x="6194323" y="372039"/>
            <a:ext cx="5997677" cy="979684"/>
          </a:xfrm>
          <a:prstGeom prst="rect">
            <a:avLst/>
          </a:prstGeom>
          <a:solidFill>
            <a:srgbClr val="FFC000"/>
          </a:solid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609585" marR="0" lvl="0" indent="-304792" algn="l" rtl="0">
              <a:lnSpc>
                <a:spcPct val="115000"/>
              </a:lnSpc>
              <a:spcBef>
                <a:spcPts val="0"/>
              </a:spcBef>
              <a:spcAft>
                <a:spcPts val="0"/>
              </a:spcAft>
              <a:buClr>
                <a:srgbClr val="000000"/>
              </a:buClr>
              <a:buSzPts val="1600"/>
              <a:buFont typeface="Arial"/>
              <a:buNone/>
              <a:defRPr sz="2667" b="0" i="0" u="none" strike="noStrike" cap="none">
                <a:solidFill>
                  <a:srgbClr val="000000"/>
                </a:solidFill>
                <a:latin typeface="Arial"/>
                <a:ea typeface="Arial"/>
                <a:cs typeface="Arial"/>
                <a:sym typeface="Arial"/>
              </a:defRPr>
            </a:lvl1pPr>
            <a:lvl2pPr marL="1219170" marR="0" lvl="1" indent="-304792" algn="l" rtl="0">
              <a:lnSpc>
                <a:spcPct val="115000"/>
              </a:lnSpc>
              <a:spcBef>
                <a:spcPts val="533"/>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2pPr>
            <a:lvl3pPr marL="1828754" marR="0" lvl="2" indent="-304792" algn="l" rtl="0">
              <a:lnSpc>
                <a:spcPct val="115000"/>
              </a:lnSpc>
              <a:spcBef>
                <a:spcPts val="533"/>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3pPr>
            <a:lvl4pPr marL="2438339" marR="0" lvl="3" indent="-304792" algn="l" rtl="0">
              <a:lnSpc>
                <a:spcPct val="115000"/>
              </a:lnSpc>
              <a:spcBef>
                <a:spcPts val="5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5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4267093" marR="0" lvl="6"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4876678" marR="0" lvl="7" indent="-304792" algn="l" rtl="0">
              <a:lnSpc>
                <a:spcPct val="115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5486263" marR="0" lvl="8" indent="-304792" algn="l" rtl="0">
              <a:lnSpc>
                <a:spcPct val="115000"/>
              </a:lnSpc>
              <a:spcBef>
                <a:spcPts val="533"/>
              </a:spcBef>
              <a:spcAft>
                <a:spcPts val="533"/>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pPr marL="609585" marR="0" lvl="0" indent="-304792"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2667" b="1" i="0" u="none" strike="noStrike" kern="0" cap="none" spc="0" normalizeH="0" baseline="0" noProof="0" dirty="0">
                <a:ln>
                  <a:noFill/>
                </a:ln>
                <a:solidFill>
                  <a:schemeClr val="bg1"/>
                </a:solidFill>
                <a:effectLst/>
                <a:highlight>
                  <a:srgbClr val="000000"/>
                </a:highlight>
                <a:uLnTx/>
                <a:uFillTx/>
                <a:latin typeface="Arial"/>
                <a:ea typeface="Arial"/>
                <a:cs typeface="Arial"/>
                <a:sym typeface="Arial"/>
              </a:rPr>
              <a:t>Some policies related to parents with disabilities</a:t>
            </a:r>
            <a:endParaRPr kumimoji="0" lang="en-US" sz="2667"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Text Placeholder 5">
            <a:extLst>
              <a:ext uri="{FF2B5EF4-FFF2-40B4-BE49-F238E27FC236}">
                <a16:creationId xmlns:a16="http://schemas.microsoft.com/office/drawing/2014/main" id="{90E51E11-C5AC-4BC7-9325-0B9AA19F474F}"/>
              </a:ext>
            </a:extLst>
          </p:cNvPr>
          <p:cNvSpPr>
            <a:spLocks noGrp="1"/>
          </p:cNvSpPr>
          <p:nvPr>
            <p:ph type="body" idx="1"/>
          </p:nvPr>
        </p:nvSpPr>
        <p:spPr>
          <a:xfrm>
            <a:off x="6275603" y="1446158"/>
            <a:ext cx="5997677" cy="5039803"/>
          </a:xfrm>
          <a:solidFill>
            <a:srgbClr val="FFC000"/>
          </a:solidFill>
        </p:spPr>
        <p:txBody>
          <a:bodyPr/>
          <a:lstStyle/>
          <a:p>
            <a:endParaRPr lang="en-US" dirty="0"/>
          </a:p>
          <a:p>
            <a:r>
              <a:rPr lang="en-US" sz="2000" b="1" dirty="0"/>
              <a:t>State</a:t>
            </a:r>
          </a:p>
          <a:p>
            <a:pPr marL="647693" indent="-342900">
              <a:buFont typeface="Arial" panose="020B0604020202020204" pitchFamily="34" charset="0"/>
              <a:buChar char="•"/>
            </a:pPr>
            <a:r>
              <a:rPr lang="en-US" sz="2000" dirty="0"/>
              <a:t>State Child Welfare and Family Policies</a:t>
            </a:r>
          </a:p>
          <a:p>
            <a:endParaRPr lang="en-US" sz="2000" dirty="0"/>
          </a:p>
          <a:p>
            <a:r>
              <a:rPr lang="en-US" sz="2000" b="1" dirty="0"/>
              <a:t>Federal</a:t>
            </a:r>
          </a:p>
          <a:p>
            <a:pPr marL="647693" indent="-342900">
              <a:buFont typeface="Arial" panose="020B0604020202020204" pitchFamily="34" charset="0"/>
              <a:buChar char="•"/>
            </a:pPr>
            <a:r>
              <a:rPr lang="en-US" sz="2000" dirty="0"/>
              <a:t>Americans with Disabilities Act</a:t>
            </a:r>
          </a:p>
          <a:p>
            <a:pPr marL="647693" indent="-342900">
              <a:buFont typeface="Arial" panose="020B0604020202020204" pitchFamily="34" charset="0"/>
              <a:buChar char="•"/>
            </a:pPr>
            <a:r>
              <a:rPr lang="en-US" sz="2000" dirty="0"/>
              <a:t>DHHS/DOJ Joint Guidance</a:t>
            </a:r>
          </a:p>
          <a:p>
            <a:pPr marL="647693" indent="-342900">
              <a:buFont typeface="Arial" panose="020B0604020202020204" pitchFamily="34" charset="0"/>
              <a:buChar char="•"/>
            </a:pPr>
            <a:r>
              <a:rPr lang="en-US" sz="2000" dirty="0"/>
              <a:t>Sec 504 of Rehab Act (new 2024 rules!)</a:t>
            </a:r>
          </a:p>
          <a:p>
            <a:endParaRPr lang="en-US" sz="2000" dirty="0"/>
          </a:p>
          <a:p>
            <a:endParaRPr lang="en-US" sz="2000" dirty="0"/>
          </a:p>
          <a:p>
            <a:r>
              <a:rPr lang="en-US" sz="2000" dirty="0"/>
              <a:t>	</a:t>
            </a:r>
          </a:p>
          <a:p>
            <a:r>
              <a:rPr lang="en-US" sz="2000" dirty="0"/>
              <a:t>	Medicaid?</a:t>
            </a:r>
            <a:endParaRPr lang="en-US" dirty="0"/>
          </a:p>
        </p:txBody>
      </p:sp>
      <p:pic>
        <p:nvPicPr>
          <p:cNvPr id="5" name="Picture 4">
            <a:extLst>
              <a:ext uri="{FF2B5EF4-FFF2-40B4-BE49-F238E27FC236}">
                <a16:creationId xmlns:a16="http://schemas.microsoft.com/office/drawing/2014/main" id="{76ED09E6-84EA-4671-A2DC-D52E67578A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21667" r="49046"/>
          <a:stretch/>
        </p:blipFill>
        <p:spPr>
          <a:xfrm>
            <a:off x="278978" y="742950"/>
            <a:ext cx="5243833" cy="5372100"/>
          </a:xfrm>
          <a:prstGeom prst="rect">
            <a:avLst/>
          </a:prstGeom>
        </p:spPr>
      </p:pic>
    </p:spTree>
    <p:extLst>
      <p:ext uri="{BB962C8B-B14F-4D97-AF65-F5344CB8AC3E}">
        <p14:creationId xmlns:p14="http://schemas.microsoft.com/office/powerpoint/2010/main" val="128553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73670E-2546-11B3-23C3-773DF2DF32F7}"/>
              </a:ext>
            </a:extLst>
          </p:cNvPr>
          <p:cNvSpPr txBox="1">
            <a:spLocks noGrp="1"/>
          </p:cNvSpPr>
          <p:nvPr>
            <p:ph type="title" idx="4294967295"/>
          </p:nvPr>
        </p:nvSpPr>
        <p:spPr>
          <a:xfrm>
            <a:off x="828674" y="292231"/>
            <a:ext cx="526732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ind"/>
                <a:ea typeface="+mn-ea"/>
                <a:cs typeface="+mn-cs"/>
              </a:rPr>
              <a:t>State Child Protection Statutes </a:t>
            </a:r>
          </a:p>
        </p:txBody>
      </p:sp>
      <p:sp>
        <p:nvSpPr>
          <p:cNvPr id="2" name="Rectangle 1">
            <a:extLst>
              <a:ext uri="{FF2B5EF4-FFF2-40B4-BE49-F238E27FC236}">
                <a16:creationId xmlns:a16="http://schemas.microsoft.com/office/drawing/2014/main" id="{30AF7B25-0BCD-441A-93EC-AF3FE4D1C7FD}"/>
              </a:ext>
            </a:extLst>
          </p:cNvPr>
          <p:cNvSpPr/>
          <p:nvPr/>
        </p:nvSpPr>
        <p:spPr>
          <a:xfrm>
            <a:off x="828674" y="292231"/>
            <a:ext cx="10709733" cy="6555641"/>
          </a:xfrm>
          <a:prstGeom prst="rect">
            <a:avLst/>
          </a:prstGeom>
        </p:spPr>
        <p:txBody>
          <a:bodyPr wrap="square">
            <a:spAutoFit/>
          </a:bodyPr>
          <a:lstStyle/>
          <a:p>
            <a:endParaRPr lang="en-US" sz="2800" b="1" dirty="0">
              <a:solidFill>
                <a:schemeClr val="bg1"/>
              </a:solidFill>
              <a:latin typeface="Hind"/>
            </a:endParaRPr>
          </a:p>
          <a:p>
            <a:endParaRPr lang="en-US" sz="2800" b="1" dirty="0">
              <a:solidFill>
                <a:schemeClr val="bg1"/>
              </a:solidFill>
              <a:latin typeface="Hind"/>
            </a:endParaRPr>
          </a:p>
          <a:p>
            <a:endParaRPr lang="en-US" sz="2800" b="1" dirty="0">
              <a:solidFill>
                <a:schemeClr val="bg1"/>
              </a:solidFill>
              <a:latin typeface="Hind"/>
            </a:endParaRPr>
          </a:p>
          <a:p>
            <a:r>
              <a:rPr lang="en-US" sz="2800" b="1" dirty="0">
                <a:solidFill>
                  <a:schemeClr val="bg1"/>
                </a:solidFill>
                <a:latin typeface="Hind"/>
              </a:rPr>
              <a:t>Ariz. Rev. Stat. § 8-533 (2022)</a:t>
            </a:r>
          </a:p>
          <a:p>
            <a:r>
              <a:rPr lang="en-US" sz="2800" dirty="0">
                <a:solidFill>
                  <a:schemeClr val="bg1"/>
                </a:solidFill>
                <a:latin typeface="merriweather"/>
              </a:rPr>
              <a:t>B. Evidence sufficient to justify the termination of the parent-child relationship shall include any one of the following, and in considering any of the following grounds, the court shall also consider the best interests of the child:</a:t>
            </a:r>
          </a:p>
          <a:p>
            <a:endParaRPr lang="en-US" sz="2800" dirty="0">
              <a:solidFill>
                <a:schemeClr val="bg1"/>
              </a:solidFill>
              <a:latin typeface="merriweather"/>
            </a:endParaRPr>
          </a:p>
          <a:p>
            <a:r>
              <a:rPr lang="en-US" sz="2800" dirty="0">
                <a:solidFill>
                  <a:schemeClr val="bg1"/>
                </a:solidFill>
                <a:latin typeface="merriweather"/>
              </a:rPr>
              <a:t>3. </a:t>
            </a:r>
            <a:r>
              <a:rPr lang="en-US" sz="2800" b="1" dirty="0">
                <a:solidFill>
                  <a:schemeClr val="bg1"/>
                </a:solidFill>
                <a:latin typeface="merriweather"/>
              </a:rPr>
              <a:t>That the parent is unable to discharge parental responsibilities because of mental illness, mental deficiency </a:t>
            </a:r>
            <a:r>
              <a:rPr lang="en-US" sz="2800" dirty="0">
                <a:solidFill>
                  <a:schemeClr val="bg1"/>
                </a:solidFill>
                <a:latin typeface="merriweather"/>
              </a:rPr>
              <a:t>or a history of chronic abuse of dangerous drugs, controlled substances or alcohol and there are reasonable grounds to believe that the condition will continue for a prolonged indeterminate period.</a:t>
            </a:r>
            <a:endParaRPr lang="en-US" sz="2800" b="0" i="0" dirty="0">
              <a:solidFill>
                <a:schemeClr val="bg1"/>
              </a:solidFill>
              <a:effectLst/>
              <a:latin typeface="merriweather"/>
            </a:endParaRPr>
          </a:p>
        </p:txBody>
      </p:sp>
    </p:spTree>
    <p:extLst>
      <p:ext uri="{BB962C8B-B14F-4D97-AF65-F5344CB8AC3E}">
        <p14:creationId xmlns:p14="http://schemas.microsoft.com/office/powerpoint/2010/main" val="2693004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7B25-0BCD-441A-93EC-AF3FE4D1C7FD}"/>
              </a:ext>
            </a:extLst>
          </p:cNvPr>
          <p:cNvSpPr>
            <a:spLocks noGrp="1"/>
          </p:cNvSpPr>
          <p:nvPr>
            <p:ph type="title" idx="4294967295"/>
          </p:nvPr>
        </p:nvSpPr>
        <p:spPr>
          <a:xfrm>
            <a:off x="258404" y="76046"/>
            <a:ext cx="1085204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Hind"/>
                <a:ea typeface="+mn-ea"/>
                <a:cs typeface="+mn-cs"/>
              </a:rPr>
              <a:t>Parents’ Rights DIFFER by STATE --- Some Examples from Arizona</a:t>
            </a:r>
            <a:endParaRPr kumimoji="0" lang="en-US" sz="2800" b="0" i="0" u="none" strike="noStrike" kern="1200" cap="none" spc="0" normalizeH="0" baseline="0" noProof="0" dirty="0">
              <a:ln>
                <a:noFill/>
              </a:ln>
              <a:solidFill>
                <a:schemeClr val="bg1"/>
              </a:solidFill>
              <a:effectLst/>
              <a:uLnTx/>
              <a:uFillTx/>
              <a:latin typeface="Hind"/>
              <a:ea typeface="+mn-ea"/>
              <a:cs typeface="+mn-cs"/>
            </a:endParaRPr>
          </a:p>
        </p:txBody>
      </p:sp>
      <p:sp>
        <p:nvSpPr>
          <p:cNvPr id="4" name="TextBox 3">
            <a:extLst>
              <a:ext uri="{FF2B5EF4-FFF2-40B4-BE49-F238E27FC236}">
                <a16:creationId xmlns:a16="http://schemas.microsoft.com/office/drawing/2014/main" id="{40350C64-F7A9-F9B0-6F5E-E27E19C7EAA8}"/>
              </a:ext>
            </a:extLst>
          </p:cNvPr>
          <p:cNvSpPr txBox="1"/>
          <p:nvPr/>
        </p:nvSpPr>
        <p:spPr>
          <a:xfrm>
            <a:off x="258404" y="6034637"/>
            <a:ext cx="5158422" cy="523220"/>
          </a:xfrm>
          <a:prstGeom prst="rect">
            <a:avLst/>
          </a:prstGeom>
          <a:noFill/>
        </p:spPr>
        <p:txBody>
          <a:bodyPr wrap="square" rtlCol="0">
            <a:spAutoFit/>
          </a:bodyPr>
          <a:lstStyle/>
          <a:p>
            <a:r>
              <a:rPr kumimoji="0" lang="en-US" sz="2800" b="0" i="0" u="none" strike="noStrike" kern="1200" cap="none" spc="0" normalizeH="0" baseline="0" noProof="0" dirty="0">
                <a:ln>
                  <a:noFill/>
                </a:ln>
                <a:solidFill>
                  <a:srgbClr val="FFFFFF"/>
                </a:solidFill>
                <a:effectLst/>
                <a:uLnTx/>
                <a:uFillTx/>
                <a:latin typeface="Hind"/>
                <a:ea typeface="+mn-ea"/>
                <a:cs typeface="Arial"/>
                <a:sym typeface="Arial"/>
              </a:rPr>
              <a:t>Example: A.R.S. 8-809.01</a:t>
            </a:r>
            <a:endParaRPr lang="en-US" dirty="0"/>
          </a:p>
        </p:txBody>
      </p:sp>
      <p:sp>
        <p:nvSpPr>
          <p:cNvPr id="5" name="TextBox 4">
            <a:extLst>
              <a:ext uri="{FF2B5EF4-FFF2-40B4-BE49-F238E27FC236}">
                <a16:creationId xmlns:a16="http://schemas.microsoft.com/office/drawing/2014/main" id="{F85EFE52-F66F-24BA-EB13-33406CADC1F9}"/>
              </a:ext>
            </a:extLst>
          </p:cNvPr>
          <p:cNvSpPr txBox="1"/>
          <p:nvPr/>
        </p:nvSpPr>
        <p:spPr>
          <a:xfrm>
            <a:off x="258404" y="1286639"/>
            <a:ext cx="5837596" cy="2862322"/>
          </a:xfrm>
          <a:prstGeom prst="rect">
            <a:avLst/>
          </a:prstGeom>
          <a:noFill/>
        </p:spPr>
        <p:txBody>
          <a:bodyPr wrap="square" numCol="1" rtlCol="0">
            <a:spAutoFit/>
          </a:bodyPr>
          <a:lstStyle/>
          <a:p>
            <a:pPr marR="0" lvl="0" algn="l" defTabSz="914400" rtl="0" eaLnBrk="1" fontAlgn="auto" latinLnBrk="0" hangingPunct="1">
              <a:lnSpc>
                <a:spcPct val="100000"/>
              </a:lnSpc>
              <a:spcBef>
                <a:spcPts val="0"/>
              </a:spcBef>
              <a:spcAft>
                <a:spcPts val="0"/>
              </a:spcAft>
              <a:buClr>
                <a:schemeClr val="bg1"/>
              </a:buClr>
              <a:buSzTx/>
              <a:tabLst/>
              <a:defRPr/>
            </a:pPr>
            <a:r>
              <a:rPr lang="en-US" b="1" i="0" u="none" strike="noStrike" cap="none" dirty="0">
                <a:solidFill>
                  <a:schemeClr val="bg1"/>
                </a:solidFill>
                <a:effectLst/>
                <a:latin typeface="+mn-lt"/>
                <a:ea typeface="+mn-ea"/>
                <a:cs typeface="+mn-cs"/>
                <a:sym typeface="Arial"/>
              </a:rPr>
              <a:t>During Initial Contact</a:t>
            </a:r>
          </a:p>
          <a:p>
            <a:pPr marL="285750" indent="-285750">
              <a:buClr>
                <a:schemeClr val="bg1"/>
              </a:buClr>
              <a:buFont typeface="Arial" panose="020B0604020202020204" pitchFamily="34" charset="0"/>
              <a:buChar char="•"/>
              <a:defRPr/>
            </a:pPr>
            <a:r>
              <a:rPr lang="en-US" b="1" i="0" u="none" strike="noStrike" cap="none" dirty="0">
                <a:solidFill>
                  <a:schemeClr val="bg1"/>
                </a:solidFill>
                <a:effectLst/>
                <a:latin typeface="+mn-lt"/>
                <a:ea typeface="+mn-ea"/>
                <a:cs typeface="+mn-cs"/>
                <a:sym typeface="Arial"/>
              </a:rPr>
              <a:t>Refuse to cooperate or receive services</a:t>
            </a:r>
          </a:p>
          <a:p>
            <a:pPr marL="285750" indent="-285750">
              <a:buClr>
                <a:schemeClr val="bg1"/>
              </a:buClr>
              <a:buFont typeface="Arial" panose="020B0604020202020204" pitchFamily="34" charset="0"/>
              <a:buChar char="•"/>
              <a:defRPr/>
            </a:pPr>
            <a:r>
              <a:rPr lang="en-US" b="1" i="0" u="none" strike="noStrike" cap="none" dirty="0">
                <a:solidFill>
                  <a:schemeClr val="bg1"/>
                </a:solidFill>
                <a:effectLst/>
                <a:latin typeface="+mn-lt"/>
                <a:ea typeface="+mn-ea"/>
                <a:cs typeface="+mn-cs"/>
                <a:sym typeface="Arial"/>
              </a:rPr>
              <a:t>Deny entry into home</a:t>
            </a:r>
          </a:p>
          <a:p>
            <a:pPr marL="285750" indent="-285750">
              <a:buClr>
                <a:schemeClr val="bg1"/>
              </a:buClr>
              <a:buFont typeface="Arial" panose="020B0604020202020204" pitchFamily="34" charset="0"/>
              <a:buChar char="•"/>
              <a:defRPr/>
            </a:pPr>
            <a:r>
              <a:rPr lang="en-US" b="1" i="0" u="none" strike="noStrike" cap="none" dirty="0">
                <a:solidFill>
                  <a:schemeClr val="bg1"/>
                </a:solidFill>
                <a:effectLst/>
                <a:latin typeface="+mn-lt"/>
                <a:ea typeface="+mn-ea"/>
                <a:cs typeface="+mn-cs"/>
                <a:sym typeface="Arial"/>
              </a:rPr>
              <a:t>Have attorney present during questioning</a:t>
            </a:r>
          </a:p>
          <a:p>
            <a:pPr marL="285750" indent="-285750">
              <a:buClr>
                <a:schemeClr val="bg1"/>
              </a:buClr>
              <a:buFont typeface="Arial" panose="020B0604020202020204" pitchFamily="34" charset="0"/>
              <a:buChar char="•"/>
              <a:defRPr/>
            </a:pPr>
            <a:r>
              <a:rPr lang="en-US" b="1" dirty="0">
                <a:solidFill>
                  <a:schemeClr val="bg1"/>
                </a:solidFill>
              </a:rPr>
              <a:t>Respond to allegations AND have this considered </a:t>
            </a:r>
          </a:p>
          <a:p>
            <a:pPr marL="285750" indent="-285750">
              <a:buClr>
                <a:schemeClr val="bg1"/>
              </a:buClr>
              <a:buFont typeface="Arial" panose="020B0604020202020204" pitchFamily="34" charset="0"/>
              <a:buChar char="•"/>
              <a:defRPr/>
            </a:pPr>
            <a:r>
              <a:rPr lang="en-US" b="1" dirty="0">
                <a:solidFill>
                  <a:schemeClr val="bg1"/>
                </a:solidFill>
              </a:rPr>
              <a:t>Refuse to sign release of information, submit to mental health evaluation (unless court ordered)</a:t>
            </a:r>
          </a:p>
          <a:p>
            <a:pPr marL="285750" indent="-285750">
              <a:buClr>
                <a:schemeClr val="bg1"/>
              </a:buClr>
              <a:buFont typeface="Arial" panose="020B0604020202020204" pitchFamily="34" charset="0"/>
              <a:buChar char="•"/>
              <a:defRPr/>
            </a:pPr>
            <a:r>
              <a:rPr lang="en-US" b="1" dirty="0">
                <a:solidFill>
                  <a:schemeClr val="bg1"/>
                </a:solidFill>
              </a:rPr>
              <a:t>To appeal</a:t>
            </a:r>
          </a:p>
          <a:p>
            <a:pPr marL="285750" indent="-285750">
              <a:buClr>
                <a:schemeClr val="bg1"/>
              </a:buClr>
              <a:buFont typeface="Arial" panose="020B0604020202020204" pitchFamily="34" charset="0"/>
              <a:buChar char="•"/>
              <a:defRPr/>
            </a:pPr>
            <a:r>
              <a:rPr lang="en-US" b="1" dirty="0">
                <a:solidFill>
                  <a:schemeClr val="bg1"/>
                </a:solidFill>
              </a:rPr>
              <a:t>To report violation of rights</a:t>
            </a:r>
          </a:p>
        </p:txBody>
      </p:sp>
      <p:sp>
        <p:nvSpPr>
          <p:cNvPr id="6" name="TextBox 5">
            <a:extLst>
              <a:ext uri="{FF2B5EF4-FFF2-40B4-BE49-F238E27FC236}">
                <a16:creationId xmlns:a16="http://schemas.microsoft.com/office/drawing/2014/main" id="{BCA4B12A-7011-DAB5-3BFF-2EE80C7756BA}"/>
              </a:ext>
            </a:extLst>
          </p:cNvPr>
          <p:cNvSpPr txBox="1"/>
          <p:nvPr/>
        </p:nvSpPr>
        <p:spPr>
          <a:xfrm>
            <a:off x="6096000" y="1286639"/>
            <a:ext cx="5837596" cy="2862322"/>
          </a:xfrm>
          <a:prstGeom prst="rect">
            <a:avLst/>
          </a:prstGeom>
          <a:noFill/>
        </p:spPr>
        <p:txBody>
          <a:bodyPr wrap="square" numCol="1" rtlCol="0">
            <a:spAutoFit/>
          </a:bodyPr>
          <a:lstStyle/>
          <a:p>
            <a:pPr marL="0" algn="l" rtl="0" eaLnBrk="1" latinLnBrk="0" hangingPunct="1"/>
            <a:r>
              <a:rPr lang="en-US" sz="1800" b="1" kern="1200" dirty="0">
                <a:solidFill>
                  <a:srgbClr val="FFFFFF"/>
                </a:solidFill>
                <a:effectLst/>
                <a:latin typeface="Arial" panose="020B0604020202020204" pitchFamily="34" charset="0"/>
                <a:ea typeface="+mn-ea"/>
                <a:cs typeface="+mn-cs"/>
              </a:rPr>
              <a:t>If Child is Placed Out of the Home</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Be notified about the reasoning for removal</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Receive services aimed at family reunification</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Be notified of date, time, location of all hearings</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Maintain contact with your child (unless determined it will affect safety and well-being)</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Be consulted about your child’s medical care, education, grooming </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Have attorney present at all court proceedings</a:t>
            </a:r>
            <a:endParaRPr lang="en-US" dirty="0">
              <a:effectLst/>
            </a:endParaRPr>
          </a:p>
          <a:p>
            <a:pPr marL="285750" indent="-285750" algn="l" rtl="0" eaLnBrk="1" latinLnBrk="0" hangingPunct="1">
              <a:buFont typeface="Arial" panose="020B0604020202020204" pitchFamily="34" charset="0"/>
              <a:buChar char="•"/>
            </a:pPr>
            <a:r>
              <a:rPr lang="en-US" sz="1800" b="1" kern="1200" dirty="0">
                <a:solidFill>
                  <a:srgbClr val="FFFFFF"/>
                </a:solidFill>
                <a:effectLst/>
                <a:latin typeface="Arial" panose="020B0604020202020204" pitchFamily="34" charset="0"/>
                <a:ea typeface="+mn-ea"/>
                <a:cs typeface="+mn-cs"/>
              </a:rPr>
              <a:t>To report violation of rights </a:t>
            </a:r>
            <a:endParaRPr lang="en-US" b="1" dirty="0">
              <a:solidFill>
                <a:schemeClr val="bg1"/>
              </a:solidFill>
            </a:endParaRPr>
          </a:p>
        </p:txBody>
      </p:sp>
    </p:spTree>
    <p:extLst>
      <p:ext uri="{BB962C8B-B14F-4D97-AF65-F5344CB8AC3E}">
        <p14:creationId xmlns:p14="http://schemas.microsoft.com/office/powerpoint/2010/main" val="244738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F42DB88-E695-4A44-B028-2E801C84F7E5}"/>
              </a:ext>
            </a:extLst>
          </p:cNvPr>
          <p:cNvSpPr>
            <a:spLocks noGrp="1"/>
          </p:cNvSpPr>
          <p:nvPr>
            <p:ph type="title"/>
          </p:nvPr>
        </p:nvSpPr>
        <p:spPr>
          <a:xfrm>
            <a:off x="6600826" y="1291633"/>
            <a:ext cx="5472112" cy="2452134"/>
          </a:xfrm>
        </p:spPr>
        <p:txBody>
          <a:bodyPr/>
          <a:lstStyle/>
          <a:p>
            <a:r>
              <a:rPr lang="en-US" dirty="0">
                <a:latin typeface="Arial" panose="020B0604020202020204" pitchFamily="34" charset="0"/>
                <a:cs typeface="Arial" panose="020B0604020202020204" pitchFamily="34" charset="0"/>
              </a:rPr>
              <a:t>US Department of Health and Human Services and US Department of Justice Released a Joint Guidance (2015)</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p>
        </p:txBody>
      </p:sp>
      <p:pic>
        <p:nvPicPr>
          <p:cNvPr id="23" name="Picture Placeholder 22" descr="News article with the headline: &quot;Massachusetts D.C.F. repeatedly discriminated against parents with disabilities, federal officials find&quot;">
            <a:extLst>
              <a:ext uri="{FF2B5EF4-FFF2-40B4-BE49-F238E27FC236}">
                <a16:creationId xmlns:a16="http://schemas.microsoft.com/office/drawing/2014/main" id="{2B66D88E-2BFA-4EBE-8BF3-C3BD68230D27}"/>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l="7062" r="7062"/>
          <a:stretch>
            <a:fillRect/>
          </a:stretch>
        </p:blipFill>
        <p:spPr>
          <a:ln>
            <a:solidFill>
              <a:schemeClr val="bg1"/>
            </a:solidFill>
          </a:ln>
        </p:spPr>
      </p:pic>
      <p:sp>
        <p:nvSpPr>
          <p:cNvPr id="7" name="Text Placeholder 6">
            <a:extLst>
              <a:ext uri="{C183D7F6-B498-43B3-948B-1728B52AA6E4}">
                <adec:decorative xmlns:adec="http://schemas.microsoft.com/office/drawing/2017/decorative" val="1"/>
              </a:ext>
            </a:extLst>
          </p:cNvPr>
          <p:cNvSpPr>
            <a:spLocks noGrp="1"/>
          </p:cNvSpPr>
          <p:nvPr>
            <p:ph type="body" idx="1"/>
          </p:nvPr>
        </p:nvSpPr>
        <p:spPr/>
        <p:txBody>
          <a:bodyPr>
            <a:normAutofit/>
          </a:bodyPr>
          <a:lstStyle/>
          <a:p>
            <a:r>
              <a:rPr lang="en-US" dirty="0"/>
              <a:t> </a:t>
            </a:r>
          </a:p>
        </p:txBody>
      </p:sp>
      <p:sp>
        <p:nvSpPr>
          <p:cNvPr id="8" name="Content Placeholder 7">
            <a:extLst>
              <a:ext uri="{C183D7F6-B498-43B3-948B-1728B52AA6E4}">
                <adec:decorative xmlns:adec="http://schemas.microsoft.com/office/drawing/2017/decorative" val="1"/>
              </a:ext>
            </a:extLst>
          </p:cNvPr>
          <p:cNvSpPr>
            <a:spLocks noGrp="1"/>
          </p:cNvSpPr>
          <p:nvPr>
            <p:ph sz="half" idx="4294967295"/>
          </p:nvPr>
        </p:nvSpPr>
        <p:spPr>
          <a:xfrm>
            <a:off x="0" y="2505075"/>
            <a:ext cx="5157788" cy="3684588"/>
          </a:xfrm>
        </p:spPr>
        <p:txBody>
          <a:bodyPr>
            <a:normAutofit/>
          </a:bodyPr>
          <a:lstStyle/>
          <a:p>
            <a:pPr marL="0" indent="0">
              <a:buNone/>
            </a:pPr>
            <a:r>
              <a:rPr lang="en-US" dirty="0"/>
              <a:t> </a:t>
            </a:r>
          </a:p>
        </p:txBody>
      </p:sp>
      <p:sp>
        <p:nvSpPr>
          <p:cNvPr id="5" name="AutoShape 4">
            <a:extLst>
              <a:ext uri="{C183D7F6-B498-43B3-948B-1728B52AA6E4}">
                <adec:decorative xmlns:adec="http://schemas.microsoft.com/office/drawing/2017/decorative" val="1"/>
              </a:ext>
            </a:extLst>
          </p:cNvP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6">
            <a:extLst>
              <a:ext uri="{C183D7F6-B498-43B3-948B-1728B52AA6E4}">
                <adec:decorative xmlns:adec="http://schemas.microsoft.com/office/drawing/2017/decorative" val="1"/>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3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80546F-4011-4455-B1FD-12AA8D2EE881}"/>
              </a:ext>
            </a:extLst>
          </p:cNvPr>
          <p:cNvSpPr>
            <a:spLocks noGrp="1"/>
          </p:cNvSpPr>
          <p:nvPr>
            <p:ph type="title"/>
          </p:nvPr>
        </p:nvSpPr>
        <p:spPr/>
        <p:txBody>
          <a:bodyPr/>
          <a:lstStyle/>
          <a:p>
            <a:r>
              <a:rPr lang="en-US" dirty="0"/>
              <a:t>DOJ’s Most Recent Finding</a:t>
            </a:r>
          </a:p>
        </p:txBody>
      </p:sp>
      <p:pic>
        <p:nvPicPr>
          <p:cNvPr id="5" name="Picture Placeholder 4" descr="News article on the U.S. Justice Department Office of Public Affairs website with the headline: &quot;Justice Department finds Arizona's Department of child safety discriminates against parents and children with disabilities&quot;">
            <a:extLst>
              <a:ext uri="{FF2B5EF4-FFF2-40B4-BE49-F238E27FC236}">
                <a16:creationId xmlns:a16="http://schemas.microsoft.com/office/drawing/2014/main" id="{9EA51372-164F-4AEA-927B-31882647301B}"/>
              </a:ext>
            </a:extLst>
          </p:cNvPr>
          <p:cNvPicPr>
            <a:picLocks noGrp="1" noChangeAspect="1"/>
          </p:cNvPicPr>
          <p:nvPr>
            <p:ph type="pic" idx="2"/>
          </p:nvPr>
        </p:nvPicPr>
        <p:blipFill rotWithShape="1">
          <a:blip r:embed="rId3"/>
          <a:srcRect l="25248" t="15557" r="24924" b="6509"/>
          <a:stretch/>
        </p:blipFill>
        <p:spPr>
          <a:xfrm>
            <a:off x="445467" y="1046480"/>
            <a:ext cx="5182690" cy="4561840"/>
          </a:xfrm>
          <a:prstGeom prst="rect">
            <a:avLst/>
          </a:prstGeom>
        </p:spPr>
      </p:pic>
      <p:sp>
        <p:nvSpPr>
          <p:cNvPr id="3" name="Text Placeholder 2">
            <a:extLst>
              <a:ext uri="{FF2B5EF4-FFF2-40B4-BE49-F238E27FC236}">
                <a16:creationId xmlns:a16="http://schemas.microsoft.com/office/drawing/2014/main" id="{1B3173E8-635F-41E6-95DD-3E47D37FDA42}"/>
              </a:ext>
            </a:extLst>
          </p:cNvPr>
          <p:cNvSpPr>
            <a:spLocks noGrp="1"/>
          </p:cNvSpPr>
          <p:nvPr>
            <p:ph type="body" idx="1"/>
          </p:nvPr>
        </p:nvSpPr>
        <p:spPr/>
        <p:txBody>
          <a:bodyPr/>
          <a:lstStyle/>
          <a:p>
            <a:r>
              <a:rPr lang="en-US" dirty="0"/>
              <a:t>December 14, 2024</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0771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CEBB-2BC8-4B16-B59B-D899B261441E}"/>
              </a:ext>
            </a:extLst>
          </p:cNvPr>
          <p:cNvSpPr>
            <a:spLocks noGrp="1"/>
          </p:cNvSpPr>
          <p:nvPr>
            <p:ph type="title"/>
          </p:nvPr>
        </p:nvSpPr>
        <p:spPr>
          <a:xfrm>
            <a:off x="353937" y="2359068"/>
            <a:ext cx="11484126" cy="2413348"/>
          </a:xfrm>
        </p:spPr>
        <p:txBody>
          <a:bodyPr/>
          <a:lstStyle/>
          <a:p>
            <a:r>
              <a:rPr lang="en-US" sz="7600" dirty="0"/>
              <a:t>A Few Concepts</a:t>
            </a:r>
            <a:br>
              <a:rPr lang="en-US" sz="7600" dirty="0"/>
            </a:br>
            <a:br>
              <a:rPr lang="en-US" sz="7600" dirty="0"/>
            </a:br>
            <a:br>
              <a:rPr lang="en-US" sz="7600" dirty="0"/>
            </a:br>
            <a:endParaRPr lang="en-US" sz="7600" dirty="0"/>
          </a:p>
        </p:txBody>
      </p:sp>
    </p:spTree>
    <p:extLst>
      <p:ext uri="{BB962C8B-B14F-4D97-AF65-F5344CB8AC3E}">
        <p14:creationId xmlns:p14="http://schemas.microsoft.com/office/powerpoint/2010/main" val="263517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33" name="Google Shape;1633;p121">
            <a:extLst>
              <a:ext uri="{C183D7F6-B498-43B3-948B-1728B52AA6E4}">
                <adec:decorative xmlns:adec="http://schemas.microsoft.com/office/drawing/2017/decorative" val="1"/>
              </a:ext>
            </a:extLst>
          </p:cNvPr>
          <p:cNvSpPr/>
          <p:nvPr/>
        </p:nvSpPr>
        <p:spPr>
          <a:xfrm>
            <a:off x="824480" y="2620664"/>
            <a:ext cx="265165" cy="265101"/>
          </a:xfrm>
          <a:custGeom>
            <a:avLst/>
            <a:gdLst/>
            <a:ahLst/>
            <a:cxnLst/>
            <a:rect l="l" t="t" r="r" b="b"/>
            <a:pathLst>
              <a:path w="5961" h="5960" extrusionOk="0">
                <a:moveTo>
                  <a:pt x="5588" y="0"/>
                </a:moveTo>
                <a:lnTo>
                  <a:pt x="5402" y="47"/>
                </a:lnTo>
                <a:lnTo>
                  <a:pt x="5216" y="93"/>
                </a:lnTo>
                <a:lnTo>
                  <a:pt x="4843" y="279"/>
                </a:lnTo>
                <a:lnTo>
                  <a:pt x="4517" y="559"/>
                </a:lnTo>
                <a:lnTo>
                  <a:pt x="3819" y="1211"/>
                </a:lnTo>
                <a:lnTo>
                  <a:pt x="979" y="559"/>
                </a:lnTo>
                <a:lnTo>
                  <a:pt x="886" y="559"/>
                </a:lnTo>
                <a:lnTo>
                  <a:pt x="327" y="1117"/>
                </a:lnTo>
                <a:lnTo>
                  <a:pt x="280" y="1164"/>
                </a:lnTo>
                <a:lnTo>
                  <a:pt x="280" y="1211"/>
                </a:lnTo>
                <a:lnTo>
                  <a:pt x="327" y="1304"/>
                </a:lnTo>
                <a:lnTo>
                  <a:pt x="373" y="1350"/>
                </a:lnTo>
                <a:lnTo>
                  <a:pt x="2515" y="2514"/>
                </a:lnTo>
                <a:lnTo>
                  <a:pt x="1398" y="3632"/>
                </a:lnTo>
                <a:lnTo>
                  <a:pt x="606" y="3399"/>
                </a:lnTo>
                <a:lnTo>
                  <a:pt x="560" y="3399"/>
                </a:lnTo>
                <a:lnTo>
                  <a:pt x="467" y="3446"/>
                </a:lnTo>
                <a:lnTo>
                  <a:pt x="48" y="3865"/>
                </a:lnTo>
                <a:lnTo>
                  <a:pt x="1" y="3958"/>
                </a:lnTo>
                <a:lnTo>
                  <a:pt x="48" y="4051"/>
                </a:lnTo>
                <a:lnTo>
                  <a:pt x="1118" y="4842"/>
                </a:lnTo>
                <a:lnTo>
                  <a:pt x="1957" y="5913"/>
                </a:lnTo>
                <a:lnTo>
                  <a:pt x="2050" y="5960"/>
                </a:lnTo>
                <a:lnTo>
                  <a:pt x="2143" y="5960"/>
                </a:lnTo>
                <a:lnTo>
                  <a:pt x="2562" y="5541"/>
                </a:lnTo>
                <a:lnTo>
                  <a:pt x="2608" y="5448"/>
                </a:lnTo>
                <a:lnTo>
                  <a:pt x="2608" y="5401"/>
                </a:lnTo>
                <a:lnTo>
                  <a:pt x="2376" y="4563"/>
                </a:lnTo>
                <a:lnTo>
                  <a:pt x="3447" y="3492"/>
                </a:lnTo>
                <a:lnTo>
                  <a:pt x="4657" y="5634"/>
                </a:lnTo>
                <a:lnTo>
                  <a:pt x="4704" y="5681"/>
                </a:lnTo>
                <a:lnTo>
                  <a:pt x="4750" y="5681"/>
                </a:lnTo>
                <a:lnTo>
                  <a:pt x="4750" y="5727"/>
                </a:lnTo>
                <a:lnTo>
                  <a:pt x="4843" y="5681"/>
                </a:lnTo>
                <a:lnTo>
                  <a:pt x="5402" y="5261"/>
                </a:lnTo>
                <a:lnTo>
                  <a:pt x="5449" y="5215"/>
                </a:lnTo>
                <a:lnTo>
                  <a:pt x="5449" y="5122"/>
                </a:lnTo>
                <a:lnTo>
                  <a:pt x="4750" y="2188"/>
                </a:lnTo>
                <a:lnTo>
                  <a:pt x="5449" y="1490"/>
                </a:lnTo>
                <a:lnTo>
                  <a:pt x="5728" y="1164"/>
                </a:lnTo>
                <a:lnTo>
                  <a:pt x="5914" y="745"/>
                </a:lnTo>
                <a:lnTo>
                  <a:pt x="5961" y="559"/>
                </a:lnTo>
                <a:lnTo>
                  <a:pt x="5961" y="372"/>
                </a:lnTo>
                <a:lnTo>
                  <a:pt x="5914" y="233"/>
                </a:lnTo>
                <a:lnTo>
                  <a:pt x="5868" y="140"/>
                </a:lnTo>
                <a:lnTo>
                  <a:pt x="5728" y="47"/>
                </a:lnTo>
                <a:lnTo>
                  <a:pt x="5588" y="0"/>
                </a:lnTo>
                <a:close/>
              </a:path>
            </a:pathLst>
          </a:custGeom>
          <a:solidFill>
            <a:srgbClr val="000000"/>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500"/>
              <a:buFontTx/>
              <a:buNone/>
              <a:tabLst/>
              <a:defRPr/>
            </a:pPr>
            <a:endParaRPr kumimoji="0" sz="6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9DD5BB02-5BC6-A79E-A614-83A182B18924}"/>
              </a:ext>
            </a:extLst>
          </p:cNvPr>
          <p:cNvSpPr>
            <a:spLocks noGrp="1"/>
          </p:cNvSpPr>
          <p:nvPr>
            <p:ph type="title" idx="4294967295"/>
          </p:nvPr>
        </p:nvSpPr>
        <p:spPr>
          <a:xfrm>
            <a:off x="415600" y="-763600"/>
            <a:ext cx="11360800" cy="763600"/>
          </a:xfrm>
        </p:spPr>
        <p:txBody>
          <a:bodyPr spcFirstLastPara="1" wrap="square" lIns="91425" tIns="91425" rIns="91425" bIns="91425" anchor="b" anchorCtr="0">
            <a:noAutofit/>
          </a:bodyPr>
          <a:lstStyle/>
          <a:p>
            <a:r>
              <a:rPr lang="en-US" dirty="0">
                <a:solidFill>
                  <a:schemeClr val="bg1"/>
                </a:solidFill>
              </a:rPr>
              <a:t>Concepts</a:t>
            </a:r>
          </a:p>
        </p:txBody>
      </p:sp>
      <p:sp>
        <p:nvSpPr>
          <p:cNvPr id="8" name="Rectangle 7">
            <a:extLst>
              <a:ext uri="{FF2B5EF4-FFF2-40B4-BE49-F238E27FC236}">
                <a16:creationId xmlns:a16="http://schemas.microsoft.com/office/drawing/2014/main" id="{8C871680-1DDC-EEEB-0193-1A53B8BF3F52}"/>
              </a:ext>
            </a:extLst>
          </p:cNvPr>
          <p:cNvSpPr/>
          <p:nvPr/>
        </p:nvSpPr>
        <p:spPr>
          <a:xfrm>
            <a:off x="557091" y="2016280"/>
            <a:ext cx="2643066" cy="2570466"/>
          </a:xfrm>
          <a:prstGeom prst="rect">
            <a:avLst/>
          </a:prstGeom>
          <a:solidFill>
            <a:schemeClr val="bg1"/>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
                <a:srgbClr val="000000"/>
              </a:buClr>
              <a:buSzPts val="1800"/>
              <a:buFont typeface="Arial"/>
              <a:buNone/>
              <a:tabLst/>
              <a:defRPr/>
            </a:pPr>
            <a:r>
              <a:rPr kumimoji="0" lang="en-US" sz="22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t>Parental Supports</a:t>
            </a:r>
          </a:p>
        </p:txBody>
      </p:sp>
      <p:sp>
        <p:nvSpPr>
          <p:cNvPr id="4" name="Rectangle 3">
            <a:extLst>
              <a:ext uri="{FF2B5EF4-FFF2-40B4-BE49-F238E27FC236}">
                <a16:creationId xmlns:a16="http://schemas.microsoft.com/office/drawing/2014/main" id="{BA177AE6-443F-5EA3-BA44-6269DF9E312C}"/>
              </a:ext>
            </a:extLst>
          </p:cNvPr>
          <p:cNvSpPr/>
          <p:nvPr/>
        </p:nvSpPr>
        <p:spPr>
          <a:xfrm>
            <a:off x="3452934" y="2016280"/>
            <a:ext cx="2643066" cy="2570466"/>
          </a:xfrm>
          <a:prstGeom prst="rect">
            <a:avLst/>
          </a:prstGeom>
          <a:solidFill>
            <a:schemeClr val="bg1"/>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
                <a:srgbClr val="000000"/>
              </a:buClr>
              <a:buSzPts val="1800"/>
              <a:buFont typeface="Arial"/>
              <a:buNone/>
              <a:tabLst/>
              <a:defRPr/>
            </a:pPr>
            <a:r>
              <a:rPr kumimoji="0" lang="en-US" sz="22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t>Parental Risk Factors ≠ Child Endangerment</a:t>
            </a:r>
          </a:p>
          <a:p>
            <a:pPr algn="ctr"/>
            <a:endParaRPr lang="en-US" sz="2200" b="1" dirty="0">
              <a:solidFill>
                <a:schemeClr val="tx1"/>
              </a:solidFill>
              <a:highlight>
                <a:srgbClr val="FFFF00"/>
              </a:highlight>
            </a:endParaRPr>
          </a:p>
        </p:txBody>
      </p:sp>
      <p:sp>
        <p:nvSpPr>
          <p:cNvPr id="7" name="Rectangle 6">
            <a:extLst>
              <a:ext uri="{FF2B5EF4-FFF2-40B4-BE49-F238E27FC236}">
                <a16:creationId xmlns:a16="http://schemas.microsoft.com/office/drawing/2014/main" id="{D89947D2-B0A2-A17D-D3B2-C8B7C750F881}"/>
              </a:ext>
            </a:extLst>
          </p:cNvPr>
          <p:cNvSpPr/>
          <p:nvPr/>
        </p:nvSpPr>
        <p:spPr>
          <a:xfrm>
            <a:off x="6390529" y="2016280"/>
            <a:ext cx="2643066" cy="2570466"/>
          </a:xfrm>
          <a:prstGeom prst="rect">
            <a:avLst/>
          </a:prstGeom>
          <a:solidFill>
            <a:schemeClr val="bg1"/>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l" rtl="0">
              <a:spcBef>
                <a:spcPts val="1000"/>
              </a:spcBef>
            </a:pPr>
            <a:r>
              <a:rPr lang="en-US" sz="2200" b="1" i="0" dirty="0">
                <a:solidFill>
                  <a:srgbClr val="191919"/>
                </a:solidFill>
                <a:effectLst/>
                <a:highlight>
                  <a:srgbClr val="FFC627"/>
                </a:highlight>
                <a:latin typeface="Arial" panose="020B0604020202020204" pitchFamily="34" charset="0"/>
                <a:ea typeface="+mn-ea"/>
                <a:cs typeface="+mn-cs"/>
              </a:rPr>
              <a:t>“Good Enough” Parenting Standard </a:t>
            </a:r>
            <a:endParaRPr lang="en-US" sz="2400" dirty="0">
              <a:effectLst/>
            </a:endParaRPr>
          </a:p>
          <a:p>
            <a:pPr algn="ctr"/>
            <a:endParaRPr lang="en-US" sz="2200" b="1" dirty="0">
              <a:solidFill>
                <a:schemeClr val="tx1"/>
              </a:solidFill>
              <a:highlight>
                <a:srgbClr val="FFFF00"/>
              </a:highlight>
            </a:endParaRPr>
          </a:p>
        </p:txBody>
      </p:sp>
      <p:sp>
        <p:nvSpPr>
          <p:cNvPr id="9" name="Rectangle 8">
            <a:extLst>
              <a:ext uri="{FF2B5EF4-FFF2-40B4-BE49-F238E27FC236}">
                <a16:creationId xmlns:a16="http://schemas.microsoft.com/office/drawing/2014/main" id="{15F820AA-EE9E-E794-E78E-708EEBCEBF47}"/>
              </a:ext>
            </a:extLst>
          </p:cNvPr>
          <p:cNvSpPr/>
          <p:nvPr/>
        </p:nvSpPr>
        <p:spPr>
          <a:xfrm>
            <a:off x="9328124" y="2016280"/>
            <a:ext cx="2643066" cy="2570466"/>
          </a:xfrm>
          <a:prstGeom prst="rect">
            <a:avLst/>
          </a:prstGeom>
          <a:solidFill>
            <a:schemeClr val="bg1"/>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
                <a:srgbClr val="000000"/>
              </a:buClr>
              <a:buSzPts val="1800"/>
              <a:buFont typeface="Arial"/>
              <a:buNone/>
              <a:tabLst/>
              <a:defRPr/>
            </a:pPr>
            <a:r>
              <a:rPr kumimoji="0" lang="en-US" sz="22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t>Presumption of Unfitness Bias</a:t>
            </a:r>
          </a:p>
          <a:p>
            <a:pPr algn="ctr"/>
            <a:endParaRPr lang="en-US" sz="2200" b="1" dirty="0">
              <a:solidFill>
                <a:schemeClr val="tx1"/>
              </a:solidFill>
              <a:highlight>
                <a:srgbClr val="FFFF00"/>
              </a:highlight>
            </a:endParaRPr>
          </a:p>
        </p:txBody>
      </p:sp>
    </p:spTree>
    <p:extLst>
      <p:ext uri="{BB962C8B-B14F-4D97-AF65-F5344CB8AC3E}">
        <p14:creationId xmlns:p14="http://schemas.microsoft.com/office/powerpoint/2010/main" val="402933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08039"/>
            <a:ext cx="8229600" cy="568324"/>
          </a:xfrm>
          <a:solidFill>
            <a:srgbClr val="FFC627"/>
          </a:solidFill>
        </p:spPr>
        <p:txBody>
          <a:bodyPr>
            <a:normAutofit fontScale="90000"/>
          </a:bodyPr>
          <a:lstStyle/>
          <a:p>
            <a:pPr algn="ctr">
              <a:defRPr/>
            </a:pPr>
            <a:r>
              <a:rPr lang="en-US" b="1" dirty="0">
                <a:latin typeface="Arial" panose="020B0604020202020204" pitchFamily="34" charset="0"/>
                <a:cs typeface="Arial" panose="020B0604020202020204" pitchFamily="34" charset="0"/>
              </a:rPr>
              <a:t>Parental Supports</a:t>
            </a:r>
            <a:br>
              <a:rPr lang="en-US" dirty="0"/>
            </a:br>
            <a:br>
              <a:rPr lang="en-US" sz="2200" dirty="0"/>
            </a:br>
            <a:endParaRPr lang="en-US" sz="2200" dirty="0"/>
          </a:p>
        </p:txBody>
      </p:sp>
      <p:sp>
        <p:nvSpPr>
          <p:cNvPr id="12291" name="Content Placeholder 2"/>
          <p:cNvSpPr>
            <a:spLocks noGrp="1"/>
          </p:cNvSpPr>
          <p:nvPr>
            <p:ph idx="1"/>
          </p:nvPr>
        </p:nvSpPr>
        <p:spPr>
          <a:xfrm>
            <a:off x="1943100" y="1443990"/>
            <a:ext cx="8458200" cy="4572000"/>
          </a:xfrm>
        </p:spPr>
        <p:txBody>
          <a:bodyPr/>
          <a:lstStyle/>
          <a:p>
            <a:r>
              <a:rPr lang="en-US" sz="2000" dirty="0">
                <a:latin typeface="Arial" panose="020B0604020202020204" pitchFamily="34" charset="0"/>
                <a:cs typeface="Arial" panose="020B0604020202020204" pitchFamily="34" charset="0"/>
              </a:rPr>
              <a:t>Supports </a:t>
            </a:r>
            <a:r>
              <a:rPr lang="en-US" sz="2000" i="1" dirty="0">
                <a:latin typeface="Arial" panose="020B0604020202020204" pitchFamily="34" charset="0"/>
                <a:cs typeface="Arial" panose="020B0604020202020204" pitchFamily="34" charset="0"/>
              </a:rPr>
              <a:t>in general</a:t>
            </a:r>
            <a:r>
              <a:rPr lang="en-US" sz="2000" dirty="0">
                <a:latin typeface="Arial" panose="020B0604020202020204" pitchFamily="34" charset="0"/>
                <a:cs typeface="Arial" panose="020B0604020202020204" pitchFamily="34" charset="0"/>
              </a:rPr>
              <a:t> are technologies or personal supports to enhance </a:t>
            </a:r>
            <a:r>
              <a:rPr lang="en-US" sz="2000" u="sng" dirty="0">
                <a:latin typeface="Arial" panose="020B0604020202020204" pitchFamily="34" charset="0"/>
                <a:cs typeface="Arial" panose="020B0604020202020204" pitchFamily="34" charset="0"/>
              </a:rPr>
              <a:t>individual</a:t>
            </a:r>
            <a:r>
              <a:rPr lang="en-US" sz="2000" dirty="0">
                <a:latin typeface="Arial" panose="020B0604020202020204" pitchFamily="34" charset="0"/>
                <a:cs typeface="Arial" panose="020B0604020202020204" pitchFamily="34" charset="0"/>
              </a:rPr>
              <a:t> functioning (AAIDD)</a:t>
            </a:r>
          </a:p>
          <a:p>
            <a:endParaRPr lang="en-US" dirty="0"/>
          </a:p>
          <a:p>
            <a:pPr>
              <a:buFontTx/>
              <a:buNone/>
            </a:pPr>
            <a:endParaRPr lang="en-US" dirty="0"/>
          </a:p>
          <a:p>
            <a:endParaRPr lang="en-US" dirty="0"/>
          </a:p>
          <a:p>
            <a:endParaRPr lang="en-US" dirty="0"/>
          </a:p>
          <a:p>
            <a:endParaRPr lang="en-US" dirty="0"/>
          </a:p>
          <a:p>
            <a:endParaRPr lang="en-US" dirty="0"/>
          </a:p>
          <a:p>
            <a:pPr>
              <a:buFontTx/>
              <a:buNone/>
            </a:pPr>
            <a:endParaRPr lang="en-US" dirty="0"/>
          </a:p>
        </p:txBody>
      </p:sp>
      <p:graphicFrame>
        <p:nvGraphicFramePr>
          <p:cNvPr id="4" name="Diagram 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3400775"/>
              </p:ext>
            </p:extLst>
          </p:nvPr>
        </p:nvGraphicFramePr>
        <p:xfrm>
          <a:off x="1447800" y="2571810"/>
          <a:ext cx="9296400" cy="4305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3" name="TextBox 4"/>
          <p:cNvSpPr txBox="1">
            <a:spLocks noChangeArrowheads="1"/>
          </p:cNvSpPr>
          <p:nvPr/>
        </p:nvSpPr>
        <p:spPr bwMode="auto">
          <a:xfrm>
            <a:off x="2895600" y="3690488"/>
            <a:ext cx="190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300" b="1" dirty="0">
                <a:solidFill>
                  <a:schemeClr val="bg1"/>
                </a:solidFill>
              </a:rPr>
              <a:t>Parental Supports</a:t>
            </a:r>
          </a:p>
        </p:txBody>
      </p:sp>
      <p:sp>
        <p:nvSpPr>
          <p:cNvPr id="8" name="TextBox 7">
            <a:extLst>
              <a:ext uri="{FF2B5EF4-FFF2-40B4-BE49-F238E27FC236}">
                <a16:creationId xmlns:a16="http://schemas.microsoft.com/office/drawing/2014/main" id="{4DADC7DB-CAD2-3095-A928-B112CED4EE71}"/>
              </a:ext>
            </a:extLst>
          </p:cNvPr>
          <p:cNvSpPr txBox="1"/>
          <p:nvPr/>
        </p:nvSpPr>
        <p:spPr>
          <a:xfrm>
            <a:off x="5415584" y="3353723"/>
            <a:ext cx="1880980" cy="338554"/>
          </a:xfrm>
          <a:prstGeom prst="rect">
            <a:avLst/>
          </a:prstGeom>
          <a:noFill/>
        </p:spPr>
        <p:txBody>
          <a:bodyPr wrap="square" rtlCol="0">
            <a:spAutoFit/>
          </a:bodyPr>
          <a:lstStyle/>
          <a:p>
            <a:pPr>
              <a:defRPr/>
            </a:pPr>
            <a:r>
              <a:rPr lang="en-US" sz="1600" b="1" dirty="0">
                <a:solidFill>
                  <a:schemeClr val="bg1"/>
                </a:solidFill>
              </a:rPr>
              <a:t>Technologies</a:t>
            </a:r>
          </a:p>
        </p:txBody>
      </p:sp>
      <p:sp>
        <p:nvSpPr>
          <p:cNvPr id="3" name="TextBox 2">
            <a:extLst>
              <a:ext uri="{FF2B5EF4-FFF2-40B4-BE49-F238E27FC236}">
                <a16:creationId xmlns:a16="http://schemas.microsoft.com/office/drawing/2014/main" id="{1FF129B5-8EBF-190B-8ECF-2597E78DEB19}"/>
              </a:ext>
            </a:extLst>
          </p:cNvPr>
          <p:cNvSpPr txBox="1"/>
          <p:nvPr/>
        </p:nvSpPr>
        <p:spPr>
          <a:xfrm>
            <a:off x="7056782" y="3061335"/>
            <a:ext cx="31109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Adaptive Equipment </a:t>
            </a:r>
          </a:p>
          <a:p>
            <a:pPr marL="285750" indent="-285750">
              <a:buFont typeface="Arial" panose="020B0604020202020204" pitchFamily="34" charset="0"/>
              <a:buChar char="•"/>
            </a:pPr>
            <a:r>
              <a:rPr lang="en-US" dirty="0"/>
              <a:t>Adaptive Crib</a:t>
            </a:r>
          </a:p>
          <a:p>
            <a:pPr marL="285750" indent="-285750">
              <a:buFont typeface="Arial" panose="020B0604020202020204" pitchFamily="34" charset="0"/>
              <a:buChar char="•"/>
            </a:pPr>
            <a:r>
              <a:rPr lang="en-US" dirty="0"/>
              <a:t>Smart Phone Apps</a:t>
            </a:r>
          </a:p>
        </p:txBody>
      </p:sp>
      <p:sp>
        <p:nvSpPr>
          <p:cNvPr id="6" name="TextBox 5"/>
          <p:cNvSpPr txBox="1">
            <a:spLocks noChangeArrowheads="1"/>
          </p:cNvSpPr>
          <p:nvPr/>
        </p:nvSpPr>
        <p:spPr bwMode="auto">
          <a:xfrm>
            <a:off x="2895600" y="4699251"/>
            <a:ext cx="1905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dirty="0">
                <a:solidFill>
                  <a:schemeClr val="bg1"/>
                </a:solidFill>
              </a:rPr>
              <a:t>Enhance</a:t>
            </a:r>
          </a:p>
          <a:p>
            <a:pPr algn="ctr" eaLnBrk="1" hangingPunct="1"/>
            <a:r>
              <a:rPr lang="en-US" sz="2200" b="1" u="sng" dirty="0">
                <a:solidFill>
                  <a:schemeClr val="bg1"/>
                </a:solidFill>
              </a:rPr>
              <a:t>FAMILY </a:t>
            </a:r>
            <a:r>
              <a:rPr lang="en-US" sz="2200" b="1" dirty="0">
                <a:solidFill>
                  <a:schemeClr val="bg1"/>
                </a:solidFill>
              </a:rPr>
              <a:t>Functioning</a:t>
            </a:r>
          </a:p>
        </p:txBody>
      </p:sp>
      <p:sp>
        <p:nvSpPr>
          <p:cNvPr id="7" name="TextBox 6">
            <a:extLst>
              <a:ext uri="{FF2B5EF4-FFF2-40B4-BE49-F238E27FC236}">
                <a16:creationId xmlns:a16="http://schemas.microsoft.com/office/drawing/2014/main" id="{6E17BB66-F076-40B0-692D-079F4825F54E}"/>
              </a:ext>
            </a:extLst>
          </p:cNvPr>
          <p:cNvSpPr txBox="1"/>
          <p:nvPr/>
        </p:nvSpPr>
        <p:spPr>
          <a:xfrm>
            <a:off x="5729081" y="5431215"/>
            <a:ext cx="109413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rPr>
              <a:t>Personal Supports</a:t>
            </a:r>
          </a:p>
        </p:txBody>
      </p:sp>
      <p:sp>
        <p:nvSpPr>
          <p:cNvPr id="5" name="TextBox 4">
            <a:extLst>
              <a:ext uri="{FF2B5EF4-FFF2-40B4-BE49-F238E27FC236}">
                <a16:creationId xmlns:a16="http://schemas.microsoft.com/office/drawing/2014/main" id="{44810995-B0F6-1E22-2660-C3BAD80CAAEE}"/>
              </a:ext>
            </a:extLst>
          </p:cNvPr>
          <p:cNvSpPr txBox="1"/>
          <p:nvPr/>
        </p:nvSpPr>
        <p:spPr>
          <a:xfrm>
            <a:off x="7190132" y="4845667"/>
            <a:ext cx="284424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Any support designed to assist parents with a disability to parent </a:t>
            </a:r>
          </a:p>
          <a:p>
            <a:pPr marL="285750" indent="-285750">
              <a:buFont typeface="Arial" panose="020B0604020202020204" pitchFamily="34" charset="0"/>
              <a:buChar char="•"/>
            </a:pPr>
            <a:r>
              <a:rPr lang="en-US" dirty="0"/>
              <a:t>Day care/Respite</a:t>
            </a:r>
          </a:p>
          <a:p>
            <a:pPr marL="285750" indent="-285750">
              <a:buFont typeface="Arial" panose="020B0604020202020204" pitchFamily="34" charset="0"/>
              <a:buChar char="•"/>
            </a:pPr>
            <a:r>
              <a:rPr lang="en-US" dirty="0"/>
              <a:t>Homework</a:t>
            </a:r>
          </a:p>
          <a:p>
            <a:pPr marL="285750" indent="-285750">
              <a:buFont typeface="Arial" panose="020B0604020202020204" pitchFamily="34" charset="0"/>
              <a:buChar char="•"/>
            </a:pPr>
            <a:r>
              <a:rPr lang="en-US" dirty="0"/>
              <a:t>In home training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3027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pic>
        <p:nvPicPr>
          <p:cNvPr id="1600" name="Google Shape;1600;p118">
            <a:extLst>
              <a:ext uri="{C183D7F6-B498-43B3-948B-1728B52AA6E4}">
                <adec:decorative xmlns:adec="http://schemas.microsoft.com/office/drawing/2017/decorative" val="1"/>
              </a:ext>
            </a:extLst>
          </p:cNvPr>
          <p:cNvPicPr preferRelativeResize="0"/>
          <p:nvPr/>
        </p:nvPicPr>
        <p:blipFill rotWithShape="1">
          <a:blip r:embed="rId3">
            <a:alphaModFix/>
          </a:blip>
          <a:srcRect t="5772" b="9960"/>
          <a:stretch/>
        </p:blipFill>
        <p:spPr>
          <a:xfrm>
            <a:off x="0" y="-9831"/>
            <a:ext cx="12192000" cy="6857999"/>
          </a:xfrm>
          <a:prstGeom prst="rect">
            <a:avLst/>
          </a:prstGeom>
          <a:noFill/>
          <a:ln>
            <a:noFill/>
          </a:ln>
        </p:spPr>
      </p:pic>
      <p:sp>
        <p:nvSpPr>
          <p:cNvPr id="12" name="Rectangle 11">
            <a:extLst>
              <a:ext uri="{FF2B5EF4-FFF2-40B4-BE49-F238E27FC236}">
                <a16:creationId xmlns:a16="http://schemas.microsoft.com/office/drawing/2014/main" id="{2F7638BA-1E88-4513-6A4A-859ED22BD201}"/>
              </a:ext>
              <a:ext uri="{C183D7F6-B498-43B3-948B-1728B52AA6E4}">
                <adec:decorative xmlns:adec="http://schemas.microsoft.com/office/drawing/2017/decorative" val="1"/>
              </a:ext>
            </a:extLst>
          </p:cNvPr>
          <p:cNvSpPr/>
          <p:nvPr/>
        </p:nvSpPr>
        <p:spPr>
          <a:xfrm>
            <a:off x="8568382" y="2209808"/>
            <a:ext cx="3202001" cy="24383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057E89-9FF2-DBE4-E02B-2CED310364B2}"/>
              </a:ext>
              <a:ext uri="{C183D7F6-B498-43B3-948B-1728B52AA6E4}">
                <adec:decorative xmlns:adec="http://schemas.microsoft.com/office/drawing/2017/decorative" val="1"/>
              </a:ext>
            </a:extLst>
          </p:cNvPr>
          <p:cNvSpPr/>
          <p:nvPr/>
        </p:nvSpPr>
        <p:spPr>
          <a:xfrm>
            <a:off x="4631960" y="2209808"/>
            <a:ext cx="3057363" cy="24383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A6D5A0-1BE6-24B7-2828-BE51E292325F}"/>
              </a:ext>
              <a:ext uri="{C183D7F6-B498-43B3-948B-1728B52AA6E4}">
                <adec:decorative xmlns:adec="http://schemas.microsoft.com/office/drawing/2017/decorative" val="1"/>
              </a:ext>
            </a:extLst>
          </p:cNvPr>
          <p:cNvSpPr/>
          <p:nvPr/>
        </p:nvSpPr>
        <p:spPr>
          <a:xfrm>
            <a:off x="566256" y="2181457"/>
            <a:ext cx="3057363" cy="24383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C9F398-B8EE-B545-80AF-4C377C28050A}"/>
              </a:ext>
            </a:extLst>
          </p:cNvPr>
          <p:cNvSpPr>
            <a:spLocks noGrp="1"/>
          </p:cNvSpPr>
          <p:nvPr>
            <p:ph type="title"/>
          </p:nvPr>
        </p:nvSpPr>
        <p:spPr>
          <a:xfrm>
            <a:off x="1582993" y="278915"/>
            <a:ext cx="8976851" cy="1412233"/>
          </a:xfrm>
          <a:solidFill>
            <a:schemeClr val="bg1"/>
          </a:solid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tabLst/>
              <a:defRPr/>
            </a:pPr>
            <a:br>
              <a:rPr lang="en-US" sz="2400" dirty="0">
                <a:solidFill>
                  <a:srgbClr val="191919"/>
                </a:solidFill>
                <a:highlight>
                  <a:srgbClr val="FFC627"/>
                </a:highlight>
                <a:ea typeface="+mn-ea"/>
                <a:cs typeface="+mn-cs"/>
              </a:rPr>
            </a:br>
            <a:r>
              <a:rPr kumimoji="0" lang="en-US" sz="24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t>Three Concepts Applied Differently to Disabled Parents</a:t>
            </a:r>
            <a:br>
              <a:rPr kumimoji="0" lang="en-US" sz="24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br>
            <a:endParaRPr lang="en-US" sz="1800" dirty="0">
              <a:solidFill>
                <a:srgbClr val="191919"/>
              </a:solidFill>
              <a:highlight>
                <a:srgbClr val="FFC627"/>
              </a:highlight>
              <a:latin typeface="Arial" panose="020B0604020202020204" pitchFamily="34" charset="0"/>
            </a:endParaRPr>
          </a:p>
        </p:txBody>
      </p:sp>
      <p:sp>
        <p:nvSpPr>
          <p:cNvPr id="15" name="TextBox 14">
            <a:extLst>
              <a:ext uri="{FF2B5EF4-FFF2-40B4-BE49-F238E27FC236}">
                <a16:creationId xmlns:a16="http://schemas.microsoft.com/office/drawing/2014/main" id="{7947E5DE-A34D-0936-4E17-1D5D08DBAD31}"/>
              </a:ext>
            </a:extLst>
          </p:cNvPr>
          <p:cNvSpPr txBox="1"/>
          <p:nvPr/>
        </p:nvSpPr>
        <p:spPr>
          <a:xfrm>
            <a:off x="738163" y="2644170"/>
            <a:ext cx="27135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t>Parental risk factors do not CAUSE child endangerment</a:t>
            </a:r>
          </a:p>
        </p:txBody>
      </p:sp>
      <p:sp>
        <p:nvSpPr>
          <p:cNvPr id="16" name="TextBox 15">
            <a:extLst>
              <a:ext uri="{FF2B5EF4-FFF2-40B4-BE49-F238E27FC236}">
                <a16:creationId xmlns:a16="http://schemas.microsoft.com/office/drawing/2014/main" id="{5373F39C-D260-7465-756D-C1AE63A49005}"/>
              </a:ext>
            </a:extLst>
          </p:cNvPr>
          <p:cNvSpPr txBox="1"/>
          <p:nvPr/>
        </p:nvSpPr>
        <p:spPr>
          <a:xfrm>
            <a:off x="4803867" y="2828835"/>
            <a:ext cx="2713548" cy="1200329"/>
          </a:xfrm>
          <a:prstGeom prst="rect">
            <a:avLst/>
          </a:prstGeom>
          <a:noFill/>
        </p:spPr>
        <p:txBody>
          <a:bodyPr wrap="square" rtlCol="0">
            <a:spAutoFit/>
          </a:bodyPr>
          <a:lstStyle/>
          <a:p>
            <a:pPr>
              <a:buClr>
                <a:srgbClr val="000000"/>
              </a:buClr>
              <a:buSzPts val="2400"/>
              <a:defRPr/>
            </a:pPr>
            <a:r>
              <a:rPr lang="en-US" sz="2400" b="1" u="none" strike="noStrike" cap="none" dirty="0">
                <a:highlight>
                  <a:schemeClr val="accent1"/>
                </a:highlight>
              </a:rPr>
              <a:t>“Good enough” parenting standard</a:t>
            </a:r>
            <a:endParaRPr kumimoji="0" lang="en-US" sz="24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endParaRPr>
          </a:p>
        </p:txBody>
      </p:sp>
      <p:sp>
        <p:nvSpPr>
          <p:cNvPr id="14" name="TextBox 13">
            <a:extLst>
              <a:ext uri="{FF2B5EF4-FFF2-40B4-BE49-F238E27FC236}">
                <a16:creationId xmlns:a16="http://schemas.microsoft.com/office/drawing/2014/main" id="{8E40ED86-8A60-C371-2311-3AEA0A8592E6}"/>
              </a:ext>
            </a:extLst>
          </p:cNvPr>
          <p:cNvSpPr txBox="1"/>
          <p:nvPr/>
        </p:nvSpPr>
        <p:spPr>
          <a:xfrm>
            <a:off x="8697663" y="2985150"/>
            <a:ext cx="27135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000000"/>
              </a:buClr>
              <a:buSzPts val="1800"/>
              <a:buFont typeface="Arial"/>
              <a:buNone/>
              <a:tabLst/>
              <a:defRPr/>
            </a:pPr>
            <a:r>
              <a:rPr kumimoji="0" lang="en-US" sz="2400" b="1" i="0" u="none" strike="noStrike" kern="0" cap="none" spc="0" normalizeH="0" baseline="0" noProof="0" dirty="0">
                <a:ln>
                  <a:noFill/>
                </a:ln>
                <a:solidFill>
                  <a:srgbClr val="191919"/>
                </a:solidFill>
                <a:effectLst/>
                <a:highlight>
                  <a:srgbClr val="FFC627"/>
                </a:highlight>
                <a:uLnTx/>
                <a:uFillTx/>
                <a:latin typeface="Arial"/>
                <a:ea typeface="+mn-ea"/>
                <a:cs typeface="+mn-cs"/>
                <a:sym typeface="Arial"/>
              </a:rPr>
              <a:t>“Presumption of Unfitness” Bias</a:t>
            </a:r>
          </a:p>
        </p:txBody>
      </p:sp>
    </p:spTree>
    <p:extLst>
      <p:ext uri="{BB962C8B-B14F-4D97-AF65-F5344CB8AC3E}">
        <p14:creationId xmlns:p14="http://schemas.microsoft.com/office/powerpoint/2010/main" val="142327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3028469" y="814806"/>
            <a:ext cx="6534150" cy="4598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sysClr val="windowText" lastClr="000000"/>
                </a:solidFill>
                <a:effectLst/>
                <a:uLnTx/>
                <a:uFillTx/>
                <a:latin typeface="+mn-lt"/>
                <a:ea typeface="+mn-ea"/>
                <a:cs typeface="+mn-cs"/>
              </a:rPr>
              <a:t>Some “Evidence”</a:t>
            </a:r>
          </a:p>
        </p:txBody>
      </p:sp>
      <p:pic>
        <p:nvPicPr>
          <p:cNvPr id="4" name="Picture 3">
            <a:extLst>
              <a:ext uri="{FF2B5EF4-FFF2-40B4-BE49-F238E27FC236}">
                <a16:creationId xmlns:a16="http://schemas.microsoft.com/office/drawing/2014/main" id="{2350D697-A1DE-4734-9AF8-08B3F6FB47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0" y="2406341"/>
            <a:ext cx="3467100" cy="2310497"/>
          </a:xfrm>
          <a:prstGeom prst="rect">
            <a:avLst/>
          </a:prstGeom>
        </p:spPr>
      </p:pic>
      <p:sp>
        <p:nvSpPr>
          <p:cNvPr id="2" name="TextBox 1"/>
          <p:cNvSpPr txBox="1"/>
          <p:nvPr/>
        </p:nvSpPr>
        <p:spPr>
          <a:xfrm>
            <a:off x="2531751" y="5075465"/>
            <a:ext cx="2175498" cy="400110"/>
          </a:xfrm>
          <a:prstGeom prst="rect">
            <a:avLst/>
          </a:prstGeom>
          <a:solidFill>
            <a:srgbClr val="FFC627"/>
          </a:solidFill>
          <a:ln>
            <a:solidFill>
              <a:schemeClr val="accent1"/>
            </a:solidFill>
          </a:ln>
        </p:spPr>
        <p:txBody>
          <a:bodyPr wrap="square" rtlCol="0">
            <a:spAutoFit/>
          </a:bodyPr>
          <a:lstStyle/>
          <a:p>
            <a:r>
              <a:rPr lang="en-US" sz="2000" b="1" dirty="0"/>
              <a:t>Parenting Skills </a:t>
            </a:r>
          </a:p>
        </p:txBody>
      </p:sp>
      <p:pic>
        <p:nvPicPr>
          <p:cNvPr id="3078" name="Picture 6">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584" y="2406341"/>
            <a:ext cx="3599966" cy="2401178"/>
          </a:xfrm>
          <a:prstGeom prst="rect">
            <a:avLst/>
          </a:prstGeom>
          <a:noFill/>
          <a:ln>
            <a:solidFill>
              <a:srgbClr val="7A0019"/>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27818" y="4921577"/>
            <a:ext cx="2175498" cy="707886"/>
          </a:xfrm>
          <a:prstGeom prst="rect">
            <a:avLst/>
          </a:prstGeom>
          <a:solidFill>
            <a:srgbClr val="FFC627"/>
          </a:solidFill>
        </p:spPr>
        <p:txBody>
          <a:bodyPr wrap="square" rtlCol="0">
            <a:spAutoFit/>
          </a:bodyPr>
          <a:lstStyle/>
          <a:p>
            <a:r>
              <a:rPr lang="en-US" sz="2000" b="1" dirty="0"/>
              <a:t>Social Support Interventions</a:t>
            </a:r>
          </a:p>
        </p:txBody>
      </p:sp>
    </p:spTree>
    <p:extLst>
      <p:ext uri="{BB962C8B-B14F-4D97-AF65-F5344CB8AC3E}">
        <p14:creationId xmlns:p14="http://schemas.microsoft.com/office/powerpoint/2010/main" val="125296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F6F7D-532E-4CD9-A0CD-92927C6D4A53}"/>
              </a:ext>
            </a:extLst>
          </p:cNvPr>
          <p:cNvSpPr>
            <a:spLocks noGrp="1"/>
          </p:cNvSpPr>
          <p:nvPr>
            <p:ph type="title"/>
          </p:nvPr>
        </p:nvSpPr>
        <p:spPr/>
        <p:txBody>
          <a:bodyPr/>
          <a:lstStyle/>
          <a:p>
            <a:r>
              <a:rPr lang="en-US" dirty="0"/>
              <a:t>Closed Captioning and ASL</a:t>
            </a:r>
          </a:p>
        </p:txBody>
      </p:sp>
      <p:pic>
        <p:nvPicPr>
          <p:cNvPr id="5" name="Picture 4" descr="Arrows pointing to the “show captions” button and the &quot;Interpretation&quot; button/options located in the Zoom video conference navigation bar.">
            <a:extLst>
              <a:ext uri="{FF2B5EF4-FFF2-40B4-BE49-F238E27FC236}">
                <a16:creationId xmlns:a16="http://schemas.microsoft.com/office/drawing/2014/main" id="{6B770C93-7AA7-46AF-93E1-F5228C1AD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359" y="1471998"/>
            <a:ext cx="9267568" cy="5213007"/>
          </a:xfrm>
          <a:prstGeom prst="rect">
            <a:avLst/>
          </a:prstGeom>
        </p:spPr>
      </p:pic>
    </p:spTree>
    <p:extLst>
      <p:ext uri="{BB962C8B-B14F-4D97-AF65-F5344CB8AC3E}">
        <p14:creationId xmlns:p14="http://schemas.microsoft.com/office/powerpoint/2010/main" val="39935516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587FE-D2E9-D882-4E91-9BCC8697A25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22DC297-206E-4E4B-6249-834F340B1472}"/>
              </a:ext>
              <a:ext uri="{C183D7F6-B498-43B3-948B-1728B52AA6E4}">
                <adec:decorative xmlns:adec="http://schemas.microsoft.com/office/drawing/2017/decorative" val="1"/>
              </a:ext>
            </a:extLst>
          </p:cNvPr>
          <p:cNvSpPr/>
          <p:nvPr/>
        </p:nvSpPr>
        <p:spPr>
          <a:xfrm>
            <a:off x="892787" y="209014"/>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2" name="Title 61">
            <a:extLst>
              <a:ext uri="{FF2B5EF4-FFF2-40B4-BE49-F238E27FC236}">
                <a16:creationId xmlns:a16="http://schemas.microsoft.com/office/drawing/2014/main" id="{026149F5-AD18-5437-54EE-AE69BCCE7D4C}"/>
              </a:ext>
            </a:extLst>
          </p:cNvPr>
          <p:cNvSpPr>
            <a:spLocks noGrp="1"/>
          </p:cNvSpPr>
          <p:nvPr>
            <p:ph type="title" idx="4294967295"/>
          </p:nvPr>
        </p:nvSpPr>
        <p:spPr>
          <a:xfrm>
            <a:off x="892787" y="714248"/>
            <a:ext cx="2444510" cy="443992"/>
          </a:xfrm>
        </p:spPr>
        <p:txBody>
          <a:bodyPr/>
          <a:lstStyle/>
          <a:p>
            <a:pPr marL="0" marR="0" lvl="0" indent="0" defTabSz="889000" rtl="0" eaLnBrk="1" fontAlgn="auto" latinLnBrk="0" hangingPunct="1">
              <a:lnSpc>
                <a:spcPct val="90000"/>
              </a:lnSpc>
              <a:spcBef>
                <a:spcPct val="0"/>
              </a:spcBef>
              <a:spcAft>
                <a:spcPct val="35000"/>
              </a:spcAft>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Strengths Approach</a:t>
            </a:r>
            <a:endParaRPr lang="en-US" dirty="0"/>
          </a:p>
        </p:txBody>
      </p:sp>
      <p:grpSp>
        <p:nvGrpSpPr>
          <p:cNvPr id="19" name="Group 18" descr="Provide Individually Tailored Services">
            <a:extLst>
              <a:ext uri="{FF2B5EF4-FFF2-40B4-BE49-F238E27FC236}">
                <a16:creationId xmlns:a16="http://schemas.microsoft.com/office/drawing/2014/main" id="{853C6D0E-A663-7A38-35DE-91BBFCD84105}"/>
              </a:ext>
            </a:extLst>
          </p:cNvPr>
          <p:cNvGrpSpPr/>
          <p:nvPr/>
        </p:nvGrpSpPr>
        <p:grpSpPr>
          <a:xfrm>
            <a:off x="3575013" y="209013"/>
            <a:ext cx="2415365" cy="1449219"/>
            <a:chOff x="3317911" y="931"/>
            <a:chExt cx="2415365" cy="1449219"/>
          </a:xfrm>
        </p:grpSpPr>
        <p:sp>
          <p:nvSpPr>
            <p:cNvPr id="20" name="Rectangle 19">
              <a:extLst>
                <a:ext uri="{FF2B5EF4-FFF2-40B4-BE49-F238E27FC236}">
                  <a16:creationId xmlns:a16="http://schemas.microsoft.com/office/drawing/2014/main" id="{2D740868-C33C-2909-073D-B91A690CE6E8}"/>
                </a:ext>
              </a:extLst>
            </p:cNvPr>
            <p:cNvSpPr/>
            <p:nvPr/>
          </p:nvSpPr>
          <p:spPr>
            <a:xfrm>
              <a:off x="3317911" y="931"/>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660DA3D4-62C8-1E5D-4373-DB1F3BA94EEF}"/>
                </a:ext>
              </a:extLst>
            </p:cNvPr>
            <p:cNvSpPr txBox="1"/>
            <p:nvPr/>
          </p:nvSpPr>
          <p:spPr>
            <a:xfrm>
              <a:off x="3317911" y="931"/>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Provide Individually Tailored Services</a:t>
              </a:r>
            </a:p>
          </p:txBody>
        </p:sp>
      </p:grpSp>
      <p:grpSp>
        <p:nvGrpSpPr>
          <p:cNvPr id="37" name="Group 36" descr="Parents as Experts and Decision-Makers">
            <a:extLst>
              <a:ext uri="{FF2B5EF4-FFF2-40B4-BE49-F238E27FC236}">
                <a16:creationId xmlns:a16="http://schemas.microsoft.com/office/drawing/2014/main" id="{60898426-346D-9F69-E5D4-530A0191841E}"/>
              </a:ext>
            </a:extLst>
          </p:cNvPr>
          <p:cNvGrpSpPr/>
          <p:nvPr/>
        </p:nvGrpSpPr>
        <p:grpSpPr>
          <a:xfrm>
            <a:off x="6257239" y="209012"/>
            <a:ext cx="2415365" cy="1449219"/>
            <a:chOff x="5974812" y="931"/>
            <a:chExt cx="2415365" cy="1449219"/>
          </a:xfrm>
        </p:grpSpPr>
        <p:sp>
          <p:nvSpPr>
            <p:cNvPr id="38" name="Rectangle 37">
              <a:extLst>
                <a:ext uri="{FF2B5EF4-FFF2-40B4-BE49-F238E27FC236}">
                  <a16:creationId xmlns:a16="http://schemas.microsoft.com/office/drawing/2014/main" id="{680C4F82-FD58-A8F2-CC31-85D92DD7D5F4}"/>
                </a:ext>
              </a:extLst>
            </p:cNvPr>
            <p:cNvSpPr/>
            <p:nvPr/>
          </p:nvSpPr>
          <p:spPr>
            <a:xfrm>
              <a:off x="5974812" y="931"/>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9" name="TextBox 38">
              <a:extLst>
                <a:ext uri="{FF2B5EF4-FFF2-40B4-BE49-F238E27FC236}">
                  <a16:creationId xmlns:a16="http://schemas.microsoft.com/office/drawing/2014/main" id="{ABF53ABD-A493-B954-6723-F41C20C181E0}"/>
                </a:ext>
              </a:extLst>
            </p:cNvPr>
            <p:cNvSpPr txBox="1"/>
            <p:nvPr/>
          </p:nvSpPr>
          <p:spPr>
            <a:xfrm>
              <a:off x="5974812" y="931"/>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Parents as Experts and Decision-Makers</a:t>
              </a:r>
            </a:p>
          </p:txBody>
        </p:sp>
      </p:grpSp>
      <p:grpSp>
        <p:nvGrpSpPr>
          <p:cNvPr id="52" name="Group 51" descr="Use Appropriate Communication">
            <a:extLst>
              <a:ext uri="{FF2B5EF4-FFF2-40B4-BE49-F238E27FC236}">
                <a16:creationId xmlns:a16="http://schemas.microsoft.com/office/drawing/2014/main" id="{056B7761-EE83-6778-AF60-6EBCE0E2FDC9}"/>
              </a:ext>
            </a:extLst>
          </p:cNvPr>
          <p:cNvGrpSpPr/>
          <p:nvPr/>
        </p:nvGrpSpPr>
        <p:grpSpPr>
          <a:xfrm>
            <a:off x="8939465" y="209011"/>
            <a:ext cx="2415365" cy="1449219"/>
            <a:chOff x="8631714" y="931"/>
            <a:chExt cx="2415365" cy="1449219"/>
          </a:xfrm>
        </p:grpSpPr>
        <p:sp>
          <p:nvSpPr>
            <p:cNvPr id="53" name="Rectangle 52">
              <a:extLst>
                <a:ext uri="{FF2B5EF4-FFF2-40B4-BE49-F238E27FC236}">
                  <a16:creationId xmlns:a16="http://schemas.microsoft.com/office/drawing/2014/main" id="{631417A5-F1CD-C045-B52F-338056D99B1D}"/>
                </a:ext>
              </a:extLst>
            </p:cNvPr>
            <p:cNvSpPr/>
            <p:nvPr/>
          </p:nvSpPr>
          <p:spPr>
            <a:xfrm>
              <a:off x="8631714" y="931"/>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4" name="TextBox 53">
              <a:extLst>
                <a:ext uri="{FF2B5EF4-FFF2-40B4-BE49-F238E27FC236}">
                  <a16:creationId xmlns:a16="http://schemas.microsoft.com/office/drawing/2014/main" id="{7D3CFC7B-1FED-1774-722D-745D8F94C7BB}"/>
                </a:ext>
              </a:extLst>
            </p:cNvPr>
            <p:cNvSpPr txBox="1"/>
            <p:nvPr/>
          </p:nvSpPr>
          <p:spPr>
            <a:xfrm>
              <a:off x="8631714" y="931"/>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Use Appropriate Communication</a:t>
              </a:r>
            </a:p>
          </p:txBody>
        </p:sp>
      </p:grpSp>
      <p:grpSp>
        <p:nvGrpSpPr>
          <p:cNvPr id="16" name="Group 15" descr="Understand Trauma Associated with Presumption of Unfitness Bias">
            <a:extLst>
              <a:ext uri="{FF2B5EF4-FFF2-40B4-BE49-F238E27FC236}">
                <a16:creationId xmlns:a16="http://schemas.microsoft.com/office/drawing/2014/main" id="{F5AEC1CE-56D1-5EA8-0712-83E73B0486B0}"/>
              </a:ext>
            </a:extLst>
          </p:cNvPr>
          <p:cNvGrpSpPr/>
          <p:nvPr/>
        </p:nvGrpSpPr>
        <p:grpSpPr>
          <a:xfrm>
            <a:off x="892787" y="1899321"/>
            <a:ext cx="2415365" cy="1449219"/>
            <a:chOff x="661009" y="1691686"/>
            <a:chExt cx="2415365" cy="1449219"/>
          </a:xfrm>
        </p:grpSpPr>
        <p:sp>
          <p:nvSpPr>
            <p:cNvPr id="17" name="Rectangle 16">
              <a:extLst>
                <a:ext uri="{FF2B5EF4-FFF2-40B4-BE49-F238E27FC236}">
                  <a16:creationId xmlns:a16="http://schemas.microsoft.com/office/drawing/2014/main" id="{5C5178D9-031D-A4E2-79ED-7B09E789F531}"/>
                </a:ext>
              </a:extLst>
            </p:cNvPr>
            <p:cNvSpPr/>
            <p:nvPr/>
          </p:nvSpPr>
          <p:spPr>
            <a:xfrm>
              <a:off x="661009" y="1691686"/>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81AE9F2B-E842-C9CE-E7A6-AD6231C2054C}"/>
                </a:ext>
              </a:extLst>
            </p:cNvPr>
            <p:cNvSpPr txBox="1"/>
            <p:nvPr/>
          </p:nvSpPr>
          <p:spPr>
            <a:xfrm>
              <a:off x="661009" y="1691686"/>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Understand Trauma Associated with Presumption of Unfitness Bias</a:t>
              </a:r>
            </a:p>
          </p:txBody>
        </p:sp>
      </p:grpSp>
      <p:grpSp>
        <p:nvGrpSpPr>
          <p:cNvPr id="34" name="Group 33" descr="Collaborate and Consult">
            <a:extLst>
              <a:ext uri="{FF2B5EF4-FFF2-40B4-BE49-F238E27FC236}">
                <a16:creationId xmlns:a16="http://schemas.microsoft.com/office/drawing/2014/main" id="{76C5754C-5B54-8554-3C8F-C554F5637AC0}"/>
              </a:ext>
            </a:extLst>
          </p:cNvPr>
          <p:cNvGrpSpPr/>
          <p:nvPr/>
        </p:nvGrpSpPr>
        <p:grpSpPr>
          <a:xfrm>
            <a:off x="3575012" y="1899321"/>
            <a:ext cx="2415365" cy="1449219"/>
            <a:chOff x="3317911" y="1691686"/>
            <a:chExt cx="2415365" cy="1449219"/>
          </a:xfrm>
        </p:grpSpPr>
        <p:sp>
          <p:nvSpPr>
            <p:cNvPr id="35" name="Rectangle 34">
              <a:extLst>
                <a:ext uri="{FF2B5EF4-FFF2-40B4-BE49-F238E27FC236}">
                  <a16:creationId xmlns:a16="http://schemas.microsoft.com/office/drawing/2014/main" id="{E3940766-A9A6-3837-93F4-3E9804C69F5D}"/>
                </a:ext>
              </a:extLst>
            </p:cNvPr>
            <p:cNvSpPr/>
            <p:nvPr/>
          </p:nvSpPr>
          <p:spPr>
            <a:xfrm>
              <a:off x="3317911" y="1691686"/>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5D17E317-AD91-3325-F37E-2318660B7570}"/>
                </a:ext>
              </a:extLst>
            </p:cNvPr>
            <p:cNvSpPr txBox="1"/>
            <p:nvPr/>
          </p:nvSpPr>
          <p:spPr>
            <a:xfrm>
              <a:off x="3317911" y="1691686"/>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Collaborate and Consult</a:t>
              </a:r>
            </a:p>
          </p:txBody>
        </p:sp>
      </p:grpSp>
      <p:grpSp>
        <p:nvGrpSpPr>
          <p:cNvPr id="40" name="Group 39" descr="Expand Understanding of Disabilities">
            <a:extLst>
              <a:ext uri="{FF2B5EF4-FFF2-40B4-BE49-F238E27FC236}">
                <a16:creationId xmlns:a16="http://schemas.microsoft.com/office/drawing/2014/main" id="{A2405D32-917A-D877-57DD-420B24838FD8}"/>
              </a:ext>
            </a:extLst>
          </p:cNvPr>
          <p:cNvGrpSpPr/>
          <p:nvPr/>
        </p:nvGrpSpPr>
        <p:grpSpPr>
          <a:xfrm>
            <a:off x="6257239" y="1899320"/>
            <a:ext cx="2415365" cy="1449219"/>
            <a:chOff x="5974812" y="1691686"/>
            <a:chExt cx="2415365" cy="1449219"/>
          </a:xfrm>
        </p:grpSpPr>
        <p:sp>
          <p:nvSpPr>
            <p:cNvPr id="41" name="Rectangle 40">
              <a:extLst>
                <a:ext uri="{FF2B5EF4-FFF2-40B4-BE49-F238E27FC236}">
                  <a16:creationId xmlns:a16="http://schemas.microsoft.com/office/drawing/2014/main" id="{9218FEA5-BE31-D33C-837B-3660EF5AEAFA}"/>
                </a:ext>
              </a:extLst>
            </p:cNvPr>
            <p:cNvSpPr/>
            <p:nvPr/>
          </p:nvSpPr>
          <p:spPr>
            <a:xfrm>
              <a:off x="5974812" y="1691686"/>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2" name="TextBox 41">
              <a:extLst>
                <a:ext uri="{FF2B5EF4-FFF2-40B4-BE49-F238E27FC236}">
                  <a16:creationId xmlns:a16="http://schemas.microsoft.com/office/drawing/2014/main" id="{E7DDC960-C78E-9AA7-3750-CDB3D5F7E51E}"/>
                </a:ext>
              </a:extLst>
            </p:cNvPr>
            <p:cNvSpPr txBox="1"/>
            <p:nvPr/>
          </p:nvSpPr>
          <p:spPr>
            <a:xfrm>
              <a:off x="5974812" y="1691686"/>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 Understanding of Disabilities</a:t>
              </a:r>
            </a:p>
          </p:txBody>
        </p:sp>
      </p:grpSp>
      <p:grpSp>
        <p:nvGrpSpPr>
          <p:cNvPr id="55" name="Group 54" descr="Practice with Cultural Sensitivity">
            <a:extLst>
              <a:ext uri="{FF2B5EF4-FFF2-40B4-BE49-F238E27FC236}">
                <a16:creationId xmlns:a16="http://schemas.microsoft.com/office/drawing/2014/main" id="{88860019-0239-F04E-1884-97975BEDD196}"/>
              </a:ext>
            </a:extLst>
          </p:cNvPr>
          <p:cNvGrpSpPr/>
          <p:nvPr/>
        </p:nvGrpSpPr>
        <p:grpSpPr>
          <a:xfrm>
            <a:off x="8939465" y="1899320"/>
            <a:ext cx="2415365" cy="1449219"/>
            <a:chOff x="8631714" y="1691686"/>
            <a:chExt cx="2415365" cy="1449219"/>
          </a:xfrm>
        </p:grpSpPr>
        <p:sp>
          <p:nvSpPr>
            <p:cNvPr id="56" name="Rectangle 55">
              <a:extLst>
                <a:ext uri="{FF2B5EF4-FFF2-40B4-BE49-F238E27FC236}">
                  <a16:creationId xmlns:a16="http://schemas.microsoft.com/office/drawing/2014/main" id="{433244CD-574D-DE14-0C3D-F14B3247AA12}"/>
                </a:ext>
              </a:extLst>
            </p:cNvPr>
            <p:cNvSpPr/>
            <p:nvPr/>
          </p:nvSpPr>
          <p:spPr>
            <a:xfrm>
              <a:off x="8631714" y="1691686"/>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7" name="TextBox 56">
              <a:extLst>
                <a:ext uri="{FF2B5EF4-FFF2-40B4-BE49-F238E27FC236}">
                  <a16:creationId xmlns:a16="http://schemas.microsoft.com/office/drawing/2014/main" id="{B3A51F8B-CA59-A402-134F-DBCE3F57BA93}"/>
                </a:ext>
              </a:extLst>
            </p:cNvPr>
            <p:cNvSpPr txBox="1"/>
            <p:nvPr/>
          </p:nvSpPr>
          <p:spPr>
            <a:xfrm>
              <a:off x="8631714" y="1691686"/>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Practice with Cultural Sensitivity </a:t>
              </a:r>
            </a:p>
          </p:txBody>
        </p:sp>
      </p:grpSp>
      <p:grpSp>
        <p:nvGrpSpPr>
          <p:cNvPr id="28" name="Group 27" descr="Make Sure Your Services are Accessible">
            <a:extLst>
              <a:ext uri="{FF2B5EF4-FFF2-40B4-BE49-F238E27FC236}">
                <a16:creationId xmlns:a16="http://schemas.microsoft.com/office/drawing/2014/main" id="{606147B5-F025-6EB6-7D38-B9DC071574B7}"/>
              </a:ext>
            </a:extLst>
          </p:cNvPr>
          <p:cNvGrpSpPr/>
          <p:nvPr/>
        </p:nvGrpSpPr>
        <p:grpSpPr>
          <a:xfrm>
            <a:off x="892787" y="3589628"/>
            <a:ext cx="2415365" cy="1449219"/>
            <a:chOff x="661009" y="3382442"/>
            <a:chExt cx="2415365" cy="1449219"/>
          </a:xfrm>
        </p:grpSpPr>
        <p:sp>
          <p:nvSpPr>
            <p:cNvPr id="29" name="Rectangle 28">
              <a:extLst>
                <a:ext uri="{FF2B5EF4-FFF2-40B4-BE49-F238E27FC236}">
                  <a16:creationId xmlns:a16="http://schemas.microsoft.com/office/drawing/2014/main" id="{BE921A37-F4E4-EB8D-65ED-36E94FBB70F0}"/>
                </a:ext>
              </a:extLst>
            </p:cNvPr>
            <p:cNvSpPr/>
            <p:nvPr/>
          </p:nvSpPr>
          <p:spPr>
            <a:xfrm>
              <a:off x="661009" y="3382442"/>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D14B7198-C135-00F3-D4A6-5789639D9416}"/>
                </a:ext>
              </a:extLst>
            </p:cNvPr>
            <p:cNvSpPr txBox="1"/>
            <p:nvPr/>
          </p:nvSpPr>
          <p:spPr>
            <a:xfrm>
              <a:off x="661009" y="3382442"/>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Make Sure Your Services are Accessible</a:t>
              </a:r>
            </a:p>
          </p:txBody>
        </p:sp>
      </p:grpSp>
      <p:grpSp>
        <p:nvGrpSpPr>
          <p:cNvPr id="43" name="Group 42" descr="Build Parenting Skills">
            <a:extLst>
              <a:ext uri="{FF2B5EF4-FFF2-40B4-BE49-F238E27FC236}">
                <a16:creationId xmlns:a16="http://schemas.microsoft.com/office/drawing/2014/main" id="{1699C9CF-CEC7-B85E-8AA2-DE58DBB08431}"/>
              </a:ext>
            </a:extLst>
          </p:cNvPr>
          <p:cNvGrpSpPr/>
          <p:nvPr/>
        </p:nvGrpSpPr>
        <p:grpSpPr>
          <a:xfrm>
            <a:off x="3575011" y="3589628"/>
            <a:ext cx="2415365" cy="1449219"/>
            <a:chOff x="3317911" y="3382442"/>
            <a:chExt cx="2415365" cy="1449219"/>
          </a:xfrm>
        </p:grpSpPr>
        <p:sp>
          <p:nvSpPr>
            <p:cNvPr id="44" name="Rectangle 43">
              <a:extLst>
                <a:ext uri="{FF2B5EF4-FFF2-40B4-BE49-F238E27FC236}">
                  <a16:creationId xmlns:a16="http://schemas.microsoft.com/office/drawing/2014/main" id="{EAA86FD9-2EB8-5105-019F-BBBF9A3AB096}"/>
                </a:ext>
              </a:extLst>
            </p:cNvPr>
            <p:cNvSpPr/>
            <p:nvPr/>
          </p:nvSpPr>
          <p:spPr>
            <a:xfrm>
              <a:off x="3317911" y="3382442"/>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5" name="TextBox 44">
              <a:extLst>
                <a:ext uri="{FF2B5EF4-FFF2-40B4-BE49-F238E27FC236}">
                  <a16:creationId xmlns:a16="http://schemas.microsoft.com/office/drawing/2014/main" id="{F0AF7E08-C585-7BA2-CB71-1C7FD7FB7199}"/>
                </a:ext>
              </a:extLst>
            </p:cNvPr>
            <p:cNvSpPr txBox="1"/>
            <p:nvPr/>
          </p:nvSpPr>
          <p:spPr>
            <a:xfrm>
              <a:off x="3317911" y="3382442"/>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Build Parenting Skills</a:t>
              </a:r>
            </a:p>
          </p:txBody>
        </p:sp>
      </p:grpSp>
      <p:grpSp>
        <p:nvGrpSpPr>
          <p:cNvPr id="46" name="Group 45" descr="Facilitate Social Support Networks">
            <a:extLst>
              <a:ext uri="{FF2B5EF4-FFF2-40B4-BE49-F238E27FC236}">
                <a16:creationId xmlns:a16="http://schemas.microsoft.com/office/drawing/2014/main" id="{2A3A4720-317E-86D9-A848-1B0FD1BF95DA}"/>
              </a:ext>
            </a:extLst>
          </p:cNvPr>
          <p:cNvGrpSpPr/>
          <p:nvPr/>
        </p:nvGrpSpPr>
        <p:grpSpPr>
          <a:xfrm>
            <a:off x="6257239" y="3589628"/>
            <a:ext cx="2415365" cy="1449219"/>
            <a:chOff x="3317911" y="3382442"/>
            <a:chExt cx="2415365" cy="1449219"/>
          </a:xfrm>
        </p:grpSpPr>
        <p:sp>
          <p:nvSpPr>
            <p:cNvPr id="47" name="Rectangle 46">
              <a:extLst>
                <a:ext uri="{FF2B5EF4-FFF2-40B4-BE49-F238E27FC236}">
                  <a16:creationId xmlns:a16="http://schemas.microsoft.com/office/drawing/2014/main" id="{4775F5D9-A30D-359E-962B-D285C789F7AC}"/>
                </a:ext>
              </a:extLst>
            </p:cNvPr>
            <p:cNvSpPr/>
            <p:nvPr/>
          </p:nvSpPr>
          <p:spPr>
            <a:xfrm>
              <a:off x="3317911" y="3382442"/>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8" name="TextBox 47">
              <a:extLst>
                <a:ext uri="{FF2B5EF4-FFF2-40B4-BE49-F238E27FC236}">
                  <a16:creationId xmlns:a16="http://schemas.microsoft.com/office/drawing/2014/main" id="{1DF25C62-650B-A4EF-1600-28DF2AA2A01E}"/>
                </a:ext>
              </a:extLst>
            </p:cNvPr>
            <p:cNvSpPr txBox="1"/>
            <p:nvPr/>
          </p:nvSpPr>
          <p:spPr>
            <a:xfrm>
              <a:off x="3317911" y="3382442"/>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t>Facilitate Social Support Networks</a:t>
              </a:r>
            </a:p>
          </p:txBody>
        </p:sp>
      </p:grpSp>
      <p:grpSp>
        <p:nvGrpSpPr>
          <p:cNvPr id="58" name="Group 57" descr="Support in Legal Advocacy">
            <a:extLst>
              <a:ext uri="{FF2B5EF4-FFF2-40B4-BE49-F238E27FC236}">
                <a16:creationId xmlns:a16="http://schemas.microsoft.com/office/drawing/2014/main" id="{CD299EB9-157C-1809-1BC1-06C5FE246CEC}"/>
              </a:ext>
            </a:extLst>
          </p:cNvPr>
          <p:cNvGrpSpPr/>
          <p:nvPr/>
        </p:nvGrpSpPr>
        <p:grpSpPr>
          <a:xfrm>
            <a:off x="8939465" y="3620393"/>
            <a:ext cx="2415365" cy="1449219"/>
            <a:chOff x="8631714" y="3382442"/>
            <a:chExt cx="2415365" cy="1449219"/>
          </a:xfrm>
        </p:grpSpPr>
        <p:sp>
          <p:nvSpPr>
            <p:cNvPr id="59" name="Rectangle 58">
              <a:extLst>
                <a:ext uri="{FF2B5EF4-FFF2-40B4-BE49-F238E27FC236}">
                  <a16:creationId xmlns:a16="http://schemas.microsoft.com/office/drawing/2014/main" id="{1339F6BE-BB72-DA4C-5FDE-2BDBF79A497D}"/>
                </a:ext>
              </a:extLst>
            </p:cNvPr>
            <p:cNvSpPr/>
            <p:nvPr/>
          </p:nvSpPr>
          <p:spPr>
            <a:xfrm>
              <a:off x="8631714" y="3382442"/>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0" name="TextBox 59">
              <a:extLst>
                <a:ext uri="{FF2B5EF4-FFF2-40B4-BE49-F238E27FC236}">
                  <a16:creationId xmlns:a16="http://schemas.microsoft.com/office/drawing/2014/main" id="{AA2E85E7-5AEE-3E88-73EB-3EFD6A21663C}"/>
                </a:ext>
              </a:extLst>
            </p:cNvPr>
            <p:cNvSpPr txBox="1"/>
            <p:nvPr/>
          </p:nvSpPr>
          <p:spPr>
            <a:xfrm>
              <a:off x="8631714" y="3382442"/>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 in Legal Advocacy</a:t>
              </a:r>
            </a:p>
          </p:txBody>
        </p:sp>
      </p:grpSp>
      <p:grpSp>
        <p:nvGrpSpPr>
          <p:cNvPr id="31" name="Group 30" descr="Seek Out Resources on Parenting with a Disability">
            <a:extLst>
              <a:ext uri="{FF2B5EF4-FFF2-40B4-BE49-F238E27FC236}">
                <a16:creationId xmlns:a16="http://schemas.microsoft.com/office/drawing/2014/main" id="{3E0E4AA2-F491-0334-645B-418A3A9C3B6A}"/>
              </a:ext>
            </a:extLst>
          </p:cNvPr>
          <p:cNvGrpSpPr/>
          <p:nvPr/>
        </p:nvGrpSpPr>
        <p:grpSpPr>
          <a:xfrm>
            <a:off x="3575012" y="5283143"/>
            <a:ext cx="2415365" cy="1449219"/>
            <a:chOff x="3317911" y="5073197"/>
            <a:chExt cx="2415365" cy="1449219"/>
          </a:xfrm>
        </p:grpSpPr>
        <p:sp>
          <p:nvSpPr>
            <p:cNvPr id="32" name="Rectangle 31">
              <a:extLst>
                <a:ext uri="{FF2B5EF4-FFF2-40B4-BE49-F238E27FC236}">
                  <a16:creationId xmlns:a16="http://schemas.microsoft.com/office/drawing/2014/main" id="{F6B340C4-47EB-9AEB-9134-7FBAD23D352F}"/>
                </a:ext>
              </a:extLst>
            </p:cNvPr>
            <p:cNvSpPr/>
            <p:nvPr/>
          </p:nvSpPr>
          <p:spPr>
            <a:xfrm>
              <a:off x="3317911" y="5073197"/>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3" name="TextBox 32">
              <a:extLst>
                <a:ext uri="{FF2B5EF4-FFF2-40B4-BE49-F238E27FC236}">
                  <a16:creationId xmlns:a16="http://schemas.microsoft.com/office/drawing/2014/main" id="{EEC0D7EE-E2A9-97E2-226E-DB871C106FC4}"/>
                </a:ext>
              </a:extLst>
            </p:cNvPr>
            <p:cNvSpPr txBox="1"/>
            <p:nvPr/>
          </p:nvSpPr>
          <p:spPr>
            <a:xfrm>
              <a:off x="3317911" y="5073197"/>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Seek Out Resources on Parenting with a Disability</a:t>
              </a:r>
            </a:p>
          </p:txBody>
        </p:sp>
      </p:grpSp>
      <p:grpSp>
        <p:nvGrpSpPr>
          <p:cNvPr id="49" name="Group 48" descr="Be Accessible!!!">
            <a:extLst>
              <a:ext uri="{FF2B5EF4-FFF2-40B4-BE49-F238E27FC236}">
                <a16:creationId xmlns:a16="http://schemas.microsoft.com/office/drawing/2014/main" id="{29926E2F-A520-1116-A05C-08586716F577}"/>
              </a:ext>
            </a:extLst>
          </p:cNvPr>
          <p:cNvGrpSpPr/>
          <p:nvPr/>
        </p:nvGrpSpPr>
        <p:grpSpPr>
          <a:xfrm>
            <a:off x="6260552" y="5293082"/>
            <a:ext cx="2415365" cy="1449219"/>
            <a:chOff x="3317911" y="3382442"/>
            <a:chExt cx="2415365" cy="1449219"/>
          </a:xfrm>
        </p:grpSpPr>
        <p:sp>
          <p:nvSpPr>
            <p:cNvPr id="50" name="Rectangle 49">
              <a:extLst>
                <a:ext uri="{FF2B5EF4-FFF2-40B4-BE49-F238E27FC236}">
                  <a16:creationId xmlns:a16="http://schemas.microsoft.com/office/drawing/2014/main" id="{249F9997-B748-E0E4-5871-D3D8170BE351}"/>
                </a:ext>
              </a:extLst>
            </p:cNvPr>
            <p:cNvSpPr/>
            <p:nvPr/>
          </p:nvSpPr>
          <p:spPr>
            <a:xfrm>
              <a:off x="3317911" y="3382442"/>
              <a:ext cx="2415365" cy="1449219"/>
            </a:xfrm>
            <a:prstGeom prst="rect">
              <a:avLst/>
            </a:prstGeom>
            <a:solidFill>
              <a:srgbClr val="7A00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1" name="TextBox 50">
              <a:extLst>
                <a:ext uri="{FF2B5EF4-FFF2-40B4-BE49-F238E27FC236}">
                  <a16:creationId xmlns:a16="http://schemas.microsoft.com/office/drawing/2014/main" id="{D5BECE80-4A04-F574-90A7-31228DE6E9BE}"/>
                </a:ext>
              </a:extLst>
            </p:cNvPr>
            <p:cNvSpPr txBox="1"/>
            <p:nvPr/>
          </p:nvSpPr>
          <p:spPr>
            <a:xfrm>
              <a:off x="3317911" y="3382442"/>
              <a:ext cx="2415365" cy="14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Be accessible!!!</a:t>
              </a:r>
            </a:p>
          </p:txBody>
        </p:sp>
      </p:grpSp>
    </p:spTree>
    <p:extLst>
      <p:ext uri="{BB962C8B-B14F-4D97-AF65-F5344CB8AC3E}">
        <p14:creationId xmlns:p14="http://schemas.microsoft.com/office/powerpoint/2010/main" val="1390434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pic>
        <p:nvPicPr>
          <p:cNvPr id="2694" name="Google Shape;2694;p134">
            <a:extLst>
              <a:ext uri="{C183D7F6-B498-43B3-948B-1728B52AA6E4}">
                <adec:decorative xmlns:adec="http://schemas.microsoft.com/office/drawing/2017/decorative" val="1"/>
              </a:ext>
            </a:extLst>
          </p:cNvPr>
          <p:cNvPicPr preferRelativeResize="0"/>
          <p:nvPr/>
        </p:nvPicPr>
        <p:blipFill rotWithShape="1">
          <a:blip r:embed="rId3">
            <a:alphaModFix/>
          </a:blip>
          <a:srcRect t="7862" b="7870"/>
          <a:stretch/>
        </p:blipFill>
        <p:spPr>
          <a:xfrm>
            <a:off x="0" y="1"/>
            <a:ext cx="12192000" cy="6858001"/>
          </a:xfrm>
          <a:prstGeom prst="rect">
            <a:avLst/>
          </a:prstGeom>
          <a:noFill/>
          <a:ln>
            <a:noFill/>
          </a:ln>
        </p:spPr>
      </p:pic>
      <p:graphicFrame>
        <p:nvGraphicFramePr>
          <p:cNvPr id="2695" name="Google Shape;2695;p13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6806509"/>
              </p:ext>
            </p:extLst>
          </p:nvPr>
        </p:nvGraphicFramePr>
        <p:xfrm>
          <a:off x="4660617" y="1522667"/>
          <a:ext cx="6609067" cy="5794547"/>
        </p:xfrm>
        <a:graphic>
          <a:graphicData uri="http://schemas.openxmlformats.org/drawingml/2006/table">
            <a:tbl>
              <a:tblPr>
                <a:noFill/>
              </a:tblPr>
              <a:tblGrid>
                <a:gridCol w="6609067">
                  <a:extLst>
                    <a:ext uri="{9D8B030D-6E8A-4147-A177-3AD203B41FA5}">
                      <a16:colId xmlns:a16="http://schemas.microsoft.com/office/drawing/2014/main" val="20000"/>
                    </a:ext>
                  </a:extLst>
                </a:gridCol>
              </a:tblGrid>
              <a:tr h="5794547">
                <a:tc>
                  <a:txBody>
                    <a:bodyPr/>
                    <a:lstStyle/>
                    <a:p>
                      <a:pPr marL="0" marR="0" lvl="0" indent="0" algn="l" rtl="0">
                        <a:lnSpc>
                          <a:spcPct val="115000"/>
                        </a:lnSpc>
                        <a:spcBef>
                          <a:spcPts val="0"/>
                        </a:spcBef>
                        <a:spcAft>
                          <a:spcPts val="0"/>
                        </a:spcAft>
                        <a:buClr>
                          <a:schemeClr val="dk1"/>
                        </a:buClr>
                        <a:buSzPts val="1100"/>
                        <a:buFont typeface="Arial"/>
                        <a:buNone/>
                      </a:pPr>
                      <a:endParaRPr sz="1900" u="none" strike="noStrike" cap="none" dirty="0"/>
                    </a:p>
                  </a:txBody>
                  <a:tcPr marL="365733" marR="121900" marT="121900" marB="121900">
                    <a:lnL w="228600"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3" name="Title 2">
            <a:extLst>
              <a:ext uri="{FF2B5EF4-FFF2-40B4-BE49-F238E27FC236}">
                <a16:creationId xmlns:a16="http://schemas.microsoft.com/office/drawing/2014/main" id="{3D15CAF7-3D5C-76AA-632C-77679B21CC16}"/>
              </a:ext>
            </a:extLst>
          </p:cNvPr>
          <p:cNvSpPr txBox="1">
            <a:spLocks noGrp="1"/>
          </p:cNvSpPr>
          <p:nvPr>
            <p:ph type="title" idx="4294967295"/>
          </p:nvPr>
        </p:nvSpPr>
        <p:spPr>
          <a:xfrm>
            <a:off x="4947920" y="1603978"/>
            <a:ext cx="4106491" cy="9356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191919"/>
              </a:buClr>
              <a:buSzPts val="1100"/>
              <a:buFont typeface="Arial"/>
              <a:buNone/>
              <a:tabLst/>
              <a:defRPr/>
            </a:pPr>
            <a:r>
              <a:rPr kumimoji="0" lang="en-US" sz="3200" b="1" i="0" u="none" strike="noStrike" kern="0" cap="none" spc="0" normalizeH="0" baseline="0" noProof="0" dirty="0">
                <a:ln>
                  <a:noFill/>
                </a:ln>
                <a:solidFill>
                  <a:srgbClr val="191919"/>
                </a:solidFill>
                <a:effectLst/>
                <a:uLnTx/>
                <a:uFillTx/>
                <a:latin typeface="Arial"/>
                <a:ea typeface="+mn-ea"/>
                <a:cs typeface="+mn-cs"/>
                <a:sym typeface="Arial"/>
              </a:rPr>
              <a:t>Some Resources</a:t>
            </a:r>
            <a:endParaRPr kumimoji="0" lang="en-US" sz="19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National Research Center for Parents with Disabilities logo">
            <a:extLst>
              <a:ext uri="{FF2B5EF4-FFF2-40B4-BE49-F238E27FC236}">
                <a16:creationId xmlns:a16="http://schemas.microsoft.com/office/drawing/2014/main" id="{AB0A47B5-786C-4752-852C-B53FF63D3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299" y="2635045"/>
            <a:ext cx="5863290" cy="1147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 A S P: The association for successful parenting. A choice to parent logo">
            <a:extLst>
              <a:ext uri="{FF2B5EF4-FFF2-40B4-BE49-F238E27FC236}">
                <a16:creationId xmlns:a16="http://schemas.microsoft.com/office/drawing/2014/main" id="{FC09A821-1113-425A-A4D2-31E4497B3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299" y="5080093"/>
            <a:ext cx="3227079" cy="1254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 a s s i d d:&#10;International Association for the scientific study of intellectual and developmental disabilities">
            <a:extLst>
              <a:ext uri="{FF2B5EF4-FFF2-40B4-BE49-F238E27FC236}">
                <a16:creationId xmlns:a16="http://schemas.microsoft.com/office/drawing/2014/main" id="{A5F3F040-F195-4266-8E52-3043E844F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1474" y="4717151"/>
            <a:ext cx="2047400" cy="198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11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pic>
        <p:nvPicPr>
          <p:cNvPr id="2694" name="Google Shape;2694;p134">
            <a:extLst>
              <a:ext uri="{C183D7F6-B498-43B3-948B-1728B52AA6E4}">
                <adec:decorative xmlns:adec="http://schemas.microsoft.com/office/drawing/2017/decorative" val="1"/>
              </a:ext>
            </a:extLst>
          </p:cNvPr>
          <p:cNvPicPr preferRelativeResize="0"/>
          <p:nvPr/>
        </p:nvPicPr>
        <p:blipFill rotWithShape="1">
          <a:blip r:embed="rId3">
            <a:alphaModFix/>
          </a:blip>
          <a:srcRect t="7862" b="7870"/>
          <a:stretch/>
        </p:blipFill>
        <p:spPr>
          <a:xfrm>
            <a:off x="0" y="1"/>
            <a:ext cx="12192000" cy="6858001"/>
          </a:xfrm>
          <a:prstGeom prst="rect">
            <a:avLst/>
          </a:prstGeom>
          <a:noFill/>
          <a:ln>
            <a:noFill/>
          </a:ln>
        </p:spPr>
      </p:pic>
      <p:graphicFrame>
        <p:nvGraphicFramePr>
          <p:cNvPr id="2695" name="Google Shape;2695;p13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2396995"/>
              </p:ext>
            </p:extLst>
          </p:nvPr>
        </p:nvGraphicFramePr>
        <p:xfrm>
          <a:off x="4173600" y="150922"/>
          <a:ext cx="6970944" cy="7317214"/>
        </p:xfrm>
        <a:graphic>
          <a:graphicData uri="http://schemas.openxmlformats.org/drawingml/2006/table">
            <a:tbl>
              <a:tblPr>
                <a:noFill/>
              </a:tblPr>
              <a:tblGrid>
                <a:gridCol w="6970944">
                  <a:extLst>
                    <a:ext uri="{9D8B030D-6E8A-4147-A177-3AD203B41FA5}">
                      <a16:colId xmlns:a16="http://schemas.microsoft.com/office/drawing/2014/main" val="20000"/>
                    </a:ext>
                  </a:extLst>
                </a:gridCol>
              </a:tblGrid>
              <a:tr h="7317214">
                <a:tc>
                  <a:txBody>
                    <a:bodyPr/>
                    <a:lstStyle/>
                    <a:p>
                      <a:pPr marL="0" marR="0" lvl="0" indent="0" algn="ctr" rtl="0">
                        <a:lnSpc>
                          <a:spcPct val="115000"/>
                        </a:lnSpc>
                        <a:spcBef>
                          <a:spcPts val="0"/>
                        </a:spcBef>
                        <a:spcAft>
                          <a:spcPts val="0"/>
                        </a:spcAft>
                        <a:buClr>
                          <a:schemeClr val="dk1"/>
                        </a:buClr>
                        <a:buSzPts val="1100"/>
                        <a:buFont typeface="Arial"/>
                        <a:buNone/>
                      </a:pPr>
                      <a:br>
                        <a:rPr lang="en" sz="3200" b="1" dirty="0">
                          <a:solidFill>
                            <a:schemeClr val="dk1"/>
                          </a:solidFill>
                        </a:rPr>
                      </a:br>
                      <a:endParaRPr sz="1900" b="1" u="none" strike="noStrike" cap="none" dirty="0">
                        <a:solidFill>
                          <a:schemeClr val="dk1"/>
                        </a:solidFill>
                      </a:endParaRPr>
                    </a:p>
                    <a:p>
                      <a:pPr marL="0" marR="0" lvl="0" indent="0" algn="l" rtl="0">
                        <a:lnSpc>
                          <a:spcPct val="115000"/>
                        </a:lnSpc>
                        <a:spcBef>
                          <a:spcPts val="400"/>
                        </a:spcBef>
                        <a:spcAft>
                          <a:spcPts val="400"/>
                        </a:spcAft>
                        <a:buClr>
                          <a:srgbClr val="000000"/>
                        </a:buClr>
                        <a:buSzPts val="1400"/>
                        <a:buFont typeface="Arial"/>
                        <a:buNone/>
                      </a:pPr>
                      <a:endParaRPr lang="en-US" sz="1900" u="none" strike="noStrike" cap="none" dirty="0"/>
                    </a:p>
                    <a:p>
                      <a:pPr marL="0" marR="0" lvl="0" indent="0" algn="l" rtl="0">
                        <a:lnSpc>
                          <a:spcPct val="115000"/>
                        </a:lnSpc>
                        <a:spcBef>
                          <a:spcPts val="400"/>
                        </a:spcBef>
                        <a:spcAft>
                          <a:spcPts val="400"/>
                        </a:spcAft>
                        <a:buClr>
                          <a:srgbClr val="000000"/>
                        </a:buClr>
                        <a:buSzPts val="1400"/>
                        <a:buFont typeface="Arial"/>
                        <a:buNone/>
                      </a:pPr>
                      <a:endParaRPr lang="en-US" sz="1900" u="none" strike="noStrike" cap="none" dirty="0"/>
                    </a:p>
                    <a:p>
                      <a:pPr marL="0" marR="0" lvl="0" indent="0" algn="l" rtl="0">
                        <a:lnSpc>
                          <a:spcPct val="115000"/>
                        </a:lnSpc>
                        <a:spcBef>
                          <a:spcPts val="400"/>
                        </a:spcBef>
                        <a:spcAft>
                          <a:spcPts val="400"/>
                        </a:spcAft>
                        <a:buClr>
                          <a:srgbClr val="000000"/>
                        </a:buClr>
                        <a:buSzPts val="1400"/>
                        <a:buFont typeface="Arial"/>
                        <a:buNone/>
                      </a:pPr>
                      <a:endParaRPr lang="en-US" sz="1900" u="none" strike="noStrike" cap="none" dirty="0"/>
                    </a:p>
                    <a:p>
                      <a:pPr marL="0" marR="0" lvl="0" indent="0" algn="l" rtl="0">
                        <a:lnSpc>
                          <a:spcPct val="115000"/>
                        </a:lnSpc>
                        <a:spcBef>
                          <a:spcPts val="400"/>
                        </a:spcBef>
                        <a:spcAft>
                          <a:spcPts val="400"/>
                        </a:spcAft>
                        <a:buClr>
                          <a:srgbClr val="000000"/>
                        </a:buClr>
                        <a:buSzPts val="1400"/>
                        <a:buFont typeface="Arial"/>
                        <a:buNone/>
                      </a:pPr>
                      <a:endParaRPr lang="en-US" sz="1900" u="none" strike="noStrike" cap="none" dirty="0"/>
                    </a:p>
                    <a:p>
                      <a:pPr marL="0" marR="0" lvl="0" indent="0" algn="l" rtl="0">
                        <a:lnSpc>
                          <a:spcPct val="115000"/>
                        </a:lnSpc>
                        <a:spcBef>
                          <a:spcPts val="400"/>
                        </a:spcBef>
                        <a:spcAft>
                          <a:spcPts val="400"/>
                        </a:spcAft>
                        <a:buClr>
                          <a:srgbClr val="000000"/>
                        </a:buClr>
                        <a:buSzPts val="1400"/>
                        <a:buFont typeface="Arial"/>
                        <a:buNone/>
                      </a:pPr>
                      <a:endParaRPr lang="en-US" sz="1900" u="none" strike="noStrike" cap="none" dirty="0"/>
                    </a:p>
                    <a:p>
                      <a:pPr marL="0" marR="0" lvl="0" indent="0" algn="l" rtl="0">
                        <a:lnSpc>
                          <a:spcPct val="115000"/>
                        </a:lnSpc>
                        <a:spcBef>
                          <a:spcPts val="400"/>
                        </a:spcBef>
                        <a:spcAft>
                          <a:spcPts val="400"/>
                        </a:spcAft>
                        <a:buClr>
                          <a:srgbClr val="000000"/>
                        </a:buClr>
                        <a:buSzPts val="1400"/>
                        <a:buFont typeface="Arial"/>
                        <a:buNone/>
                      </a:pPr>
                      <a:endParaRPr lang="en-US" sz="1900" u="none" strike="noStrike" cap="none" dirty="0"/>
                    </a:p>
                  </a:txBody>
                  <a:tcPr marL="365733" marR="121900" marT="121900" marB="121900">
                    <a:lnL w="228600"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5" name="Title 4">
            <a:extLst>
              <a:ext uri="{FF2B5EF4-FFF2-40B4-BE49-F238E27FC236}">
                <a16:creationId xmlns:a16="http://schemas.microsoft.com/office/drawing/2014/main" id="{C7C98750-3228-D0D1-59BB-288852B0D4F1}"/>
              </a:ext>
            </a:extLst>
          </p:cNvPr>
          <p:cNvSpPr>
            <a:spLocks noGrp="1"/>
          </p:cNvSpPr>
          <p:nvPr>
            <p:ph type="title" idx="4294967295"/>
          </p:nvPr>
        </p:nvSpPr>
        <p:spPr>
          <a:xfrm>
            <a:off x="6363542" y="190679"/>
            <a:ext cx="3573386" cy="763600"/>
          </a:xfrm>
        </p:spPr>
        <p:txBody>
          <a:bodyPr/>
          <a:lstStyle/>
          <a:p>
            <a:pPr marL="0" marR="0" lvl="0" indent="0" defTabSz="914400" rtl="0" eaLnBrk="1" fontAlgn="auto" latinLnBrk="0" hangingPunct="1">
              <a:lnSpc>
                <a:spcPct val="115000"/>
              </a:lnSpc>
              <a:spcBef>
                <a:spcPts val="0"/>
              </a:spcBef>
              <a:spcAft>
                <a:spcPts val="0"/>
              </a:spcAft>
              <a:tabLst/>
              <a:defRPr/>
            </a:pPr>
            <a:r>
              <a:rPr kumimoji="0" lang="en-US" sz="2400" b="1" i="0" u="none" strike="noStrike" kern="0" cap="none" spc="0" normalizeH="0" baseline="0" noProof="0" dirty="0">
                <a:ln>
                  <a:noFill/>
                </a:ln>
                <a:solidFill>
                  <a:srgbClr val="191919"/>
                </a:solidFill>
                <a:effectLst/>
                <a:uLnTx/>
                <a:uFillTx/>
                <a:latin typeface="Arial"/>
                <a:ea typeface="+mn-ea"/>
                <a:cs typeface="+mn-cs"/>
                <a:sym typeface="Arial"/>
              </a:rPr>
              <a:t>Details about New Law</a:t>
            </a:r>
            <a:endParaRPr lang="en-US" dirty="0"/>
          </a:p>
        </p:txBody>
      </p:sp>
      <p:pic>
        <p:nvPicPr>
          <p:cNvPr id="3" name="Picture 2" descr="QR code: Details about New Law&#10;">
            <a:extLst>
              <a:ext uri="{FF2B5EF4-FFF2-40B4-BE49-F238E27FC236}">
                <a16:creationId xmlns:a16="http://schemas.microsoft.com/office/drawing/2014/main" id="{F9D821C9-93ED-4D2E-A88E-001F6859D634}"/>
              </a:ext>
            </a:extLst>
          </p:cNvPr>
          <p:cNvPicPr>
            <a:picLocks noChangeAspect="1"/>
          </p:cNvPicPr>
          <p:nvPr/>
        </p:nvPicPr>
        <p:blipFill>
          <a:blip r:embed="rId4"/>
          <a:stretch>
            <a:fillRect/>
          </a:stretch>
        </p:blipFill>
        <p:spPr>
          <a:xfrm>
            <a:off x="6545088" y="561910"/>
            <a:ext cx="2986579" cy="2986579"/>
          </a:xfrm>
          <a:prstGeom prst="rect">
            <a:avLst/>
          </a:prstGeom>
        </p:spPr>
      </p:pic>
      <p:sp>
        <p:nvSpPr>
          <p:cNvPr id="6" name="TextBox 5">
            <a:extLst>
              <a:ext uri="{FF2B5EF4-FFF2-40B4-BE49-F238E27FC236}">
                <a16:creationId xmlns:a16="http://schemas.microsoft.com/office/drawing/2014/main" id="{BB2D8993-8F6C-D979-F47C-59CC0A140E8B}"/>
              </a:ext>
            </a:extLst>
          </p:cNvPr>
          <p:cNvSpPr txBox="1"/>
          <p:nvPr/>
        </p:nvSpPr>
        <p:spPr>
          <a:xfrm>
            <a:off x="6307684" y="3811582"/>
            <a:ext cx="3461385" cy="48090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
                <a:srgbClr val="191919"/>
              </a:buClr>
              <a:buSzPts val="1100"/>
              <a:buFont typeface="Arial"/>
              <a:buNone/>
              <a:tabLst/>
              <a:defRPr/>
            </a:pPr>
            <a:r>
              <a:rPr kumimoji="0" lang="en-US" sz="2400" b="1" i="0" u="none" strike="noStrike" kern="0" cap="none" spc="0" normalizeH="0" baseline="0" noProof="0" dirty="0">
                <a:ln>
                  <a:noFill/>
                </a:ln>
                <a:solidFill>
                  <a:srgbClr val="191919"/>
                </a:solidFill>
                <a:effectLst/>
                <a:uLnTx/>
                <a:uFillTx/>
                <a:latin typeface="Arial"/>
                <a:ea typeface="+mn-ea"/>
                <a:cs typeface="+mn-cs"/>
                <a:sym typeface="Arial"/>
              </a:rPr>
              <a:t>User Friendly Guide</a:t>
            </a:r>
            <a:endParaRPr lang="en-US" sz="1600" b="1" u="none" strike="noStrike" cap="none" dirty="0">
              <a:solidFill>
                <a:schemeClr val="dk1"/>
              </a:solidFill>
            </a:endParaRPr>
          </a:p>
        </p:txBody>
      </p:sp>
      <p:pic>
        <p:nvPicPr>
          <p:cNvPr id="2" name="Picture 1" descr="QR code: User Friendly Guide">
            <a:extLst>
              <a:ext uri="{FF2B5EF4-FFF2-40B4-BE49-F238E27FC236}">
                <a16:creationId xmlns:a16="http://schemas.microsoft.com/office/drawing/2014/main" id="{DBA204DB-DDE1-4221-BF19-E88416C88497}"/>
              </a:ext>
            </a:extLst>
          </p:cNvPr>
          <p:cNvPicPr>
            <a:picLocks noChangeAspect="1"/>
          </p:cNvPicPr>
          <p:nvPr/>
        </p:nvPicPr>
        <p:blipFill>
          <a:blip r:embed="rId5"/>
          <a:stretch>
            <a:fillRect/>
          </a:stretch>
        </p:blipFill>
        <p:spPr>
          <a:xfrm>
            <a:off x="6656946" y="4167422"/>
            <a:ext cx="2986578" cy="2986578"/>
          </a:xfrm>
          <a:prstGeom prst="rect">
            <a:avLst/>
          </a:prstGeom>
        </p:spPr>
      </p:pic>
    </p:spTree>
    <p:extLst>
      <p:ext uri="{BB962C8B-B14F-4D97-AF65-F5344CB8AC3E}">
        <p14:creationId xmlns:p14="http://schemas.microsoft.com/office/powerpoint/2010/main" val="267317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B092-D9AD-9409-C00C-58F871755794}"/>
              </a:ext>
            </a:extLst>
          </p:cNvPr>
          <p:cNvSpPr>
            <a:spLocks noGrp="1"/>
          </p:cNvSpPr>
          <p:nvPr>
            <p:ph type="title"/>
          </p:nvPr>
        </p:nvSpPr>
        <p:spPr/>
        <p:txBody>
          <a:bodyPr/>
          <a:lstStyle/>
          <a:p>
            <a:r>
              <a:rPr lang="en-US" dirty="0"/>
              <a:t>Thank you</a:t>
            </a:r>
          </a:p>
        </p:txBody>
      </p:sp>
      <p:pic>
        <p:nvPicPr>
          <p:cNvPr id="11" name="Content Placeholder 10" descr="A S U School of social work Arizona State University logo">
            <a:extLst>
              <a:ext uri="{FF2B5EF4-FFF2-40B4-BE49-F238E27FC236}">
                <a16:creationId xmlns:a16="http://schemas.microsoft.com/office/drawing/2014/main" id="{92D25A07-B2AF-49A5-AD5A-640B11E55C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2989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458527" y="-2502854"/>
            <a:ext cx="4917053" cy="10080055"/>
            <a:chOff x="0" y="0"/>
            <a:chExt cx="9834106" cy="20160109"/>
          </a:xfrm>
        </p:grpSpPr>
        <p:sp>
          <p:nvSpPr>
            <p:cNvPr id="3" name="AutoShape 3"/>
            <p:cNvSpPr/>
            <p:nvPr/>
          </p:nvSpPr>
          <p:spPr>
            <a:xfrm>
              <a:off x="0" y="571766"/>
              <a:ext cx="5088690" cy="19016576"/>
            </a:xfrm>
            <a:prstGeom prst="rect">
              <a:avLst/>
            </a:prstGeom>
            <a:solidFill>
              <a:srgbClr val="FFFCF6"/>
            </a:solidFill>
          </p:spPr>
          <p:txBody>
            <a:bodyPr/>
            <a:lstStyle/>
            <a:p>
              <a:endParaRPr lang="en-US" sz="1200"/>
            </a:p>
          </p:txBody>
        </p:sp>
        <p:sp>
          <p:nvSpPr>
            <p:cNvPr id="4" name="AutoShape 4"/>
            <p:cNvSpPr/>
            <p:nvPr/>
          </p:nvSpPr>
          <p:spPr>
            <a:xfrm>
              <a:off x="6670495" y="0"/>
              <a:ext cx="1581805" cy="20160109"/>
            </a:xfrm>
            <a:prstGeom prst="rect">
              <a:avLst/>
            </a:prstGeom>
            <a:solidFill>
              <a:srgbClr val="FFFCF6">
                <a:alpha val="40000"/>
              </a:srgbClr>
            </a:solidFill>
          </p:spPr>
          <p:txBody>
            <a:bodyPr/>
            <a:lstStyle/>
            <a:p>
              <a:endParaRPr lang="en-US" sz="1200"/>
            </a:p>
          </p:txBody>
        </p:sp>
        <p:sp>
          <p:nvSpPr>
            <p:cNvPr id="5" name="AutoShape 5"/>
            <p:cNvSpPr/>
            <p:nvPr/>
          </p:nvSpPr>
          <p:spPr>
            <a:xfrm>
              <a:off x="8252301" y="0"/>
              <a:ext cx="1581805" cy="20160109"/>
            </a:xfrm>
            <a:prstGeom prst="rect">
              <a:avLst/>
            </a:prstGeom>
            <a:solidFill>
              <a:srgbClr val="FFFCF6">
                <a:alpha val="9804"/>
              </a:srgbClr>
            </a:solidFill>
          </p:spPr>
          <p:txBody>
            <a:bodyPr/>
            <a:lstStyle/>
            <a:p>
              <a:endParaRPr lang="en-US" sz="1200"/>
            </a:p>
          </p:txBody>
        </p:sp>
      </p:grpSp>
      <p:grpSp>
        <p:nvGrpSpPr>
          <p:cNvPr id="6" name="Group 6">
            <a:extLst>
              <a:ext uri="{C183D7F6-B498-43B3-948B-1728B52AA6E4}">
                <adec:decorative xmlns:adec="http://schemas.microsoft.com/office/drawing/2017/decorative" val="1"/>
              </a:ext>
            </a:extLst>
          </p:cNvPr>
          <p:cNvGrpSpPr/>
          <p:nvPr/>
        </p:nvGrpSpPr>
        <p:grpSpPr>
          <a:xfrm>
            <a:off x="-444501" y="5054600"/>
            <a:ext cx="14084301" cy="2057400"/>
            <a:chOff x="0" y="0"/>
            <a:chExt cx="5564168" cy="812800"/>
          </a:xfrm>
        </p:grpSpPr>
        <p:sp>
          <p:nvSpPr>
            <p:cNvPr id="7" name="Freeform 7"/>
            <p:cNvSpPr/>
            <p:nvPr/>
          </p:nvSpPr>
          <p:spPr>
            <a:xfrm>
              <a:off x="0" y="0"/>
              <a:ext cx="5564168" cy="812800"/>
            </a:xfrm>
            <a:custGeom>
              <a:avLst/>
              <a:gdLst/>
              <a:ahLst/>
              <a:cxnLst/>
              <a:rect l="l" t="t" r="r" b="b"/>
              <a:pathLst>
                <a:path w="5564168" h="812800">
                  <a:moveTo>
                    <a:pt x="18689" y="0"/>
                  </a:moveTo>
                  <a:lnTo>
                    <a:pt x="5545479" y="0"/>
                  </a:lnTo>
                  <a:cubicBezTo>
                    <a:pt x="5550436" y="0"/>
                    <a:pt x="5555189" y="1969"/>
                    <a:pt x="5558694" y="5474"/>
                  </a:cubicBezTo>
                  <a:cubicBezTo>
                    <a:pt x="5562199" y="8979"/>
                    <a:pt x="5564168" y="13733"/>
                    <a:pt x="5564168" y="18689"/>
                  </a:cubicBezTo>
                  <a:lnTo>
                    <a:pt x="5564168" y="794111"/>
                  </a:lnTo>
                  <a:cubicBezTo>
                    <a:pt x="5564168" y="799067"/>
                    <a:pt x="5562199" y="803821"/>
                    <a:pt x="5558694" y="807326"/>
                  </a:cubicBezTo>
                  <a:cubicBezTo>
                    <a:pt x="5555189" y="810831"/>
                    <a:pt x="5550436" y="812800"/>
                    <a:pt x="5545479" y="812800"/>
                  </a:cubicBezTo>
                  <a:lnTo>
                    <a:pt x="18689" y="812800"/>
                  </a:lnTo>
                  <a:cubicBezTo>
                    <a:pt x="13733" y="812800"/>
                    <a:pt x="8979" y="810831"/>
                    <a:pt x="5474" y="807326"/>
                  </a:cubicBezTo>
                  <a:cubicBezTo>
                    <a:pt x="1969" y="803821"/>
                    <a:pt x="0" y="799067"/>
                    <a:pt x="0" y="794111"/>
                  </a:cubicBezTo>
                  <a:lnTo>
                    <a:pt x="0" y="18689"/>
                  </a:lnTo>
                  <a:cubicBezTo>
                    <a:pt x="0" y="13733"/>
                    <a:pt x="1969" y="8979"/>
                    <a:pt x="5474" y="5474"/>
                  </a:cubicBezTo>
                  <a:cubicBezTo>
                    <a:pt x="8979" y="1969"/>
                    <a:pt x="13733" y="0"/>
                    <a:pt x="18689" y="0"/>
                  </a:cubicBezTo>
                  <a:close/>
                </a:path>
              </a:pathLst>
            </a:custGeom>
            <a:solidFill>
              <a:srgbClr val="FFFFFF"/>
            </a:solidFill>
          </p:spPr>
          <p:txBody>
            <a:bodyPr/>
            <a:lstStyle/>
            <a:p>
              <a:endParaRPr lang="en-US" sz="1200"/>
            </a:p>
          </p:txBody>
        </p:sp>
        <p:sp>
          <p:nvSpPr>
            <p:cNvPr id="8" name="TextBox 8"/>
            <p:cNvSpPr txBox="1"/>
            <p:nvPr/>
          </p:nvSpPr>
          <p:spPr>
            <a:xfrm>
              <a:off x="0" y="-57150"/>
              <a:ext cx="5564168" cy="869950"/>
            </a:xfrm>
            <a:prstGeom prst="rect">
              <a:avLst/>
            </a:prstGeom>
          </p:spPr>
          <p:txBody>
            <a:bodyPr lIns="33867" tIns="33867" rIns="33867" bIns="33867" rtlCol="0" anchor="ctr"/>
            <a:lstStyle/>
            <a:p>
              <a:pPr algn="ctr">
                <a:lnSpc>
                  <a:spcPts val="2427"/>
                </a:lnSpc>
              </a:pPr>
              <a:endParaRPr sz="1200"/>
            </a:p>
          </p:txBody>
        </p:sp>
      </p:grpSp>
      <p:sp>
        <p:nvSpPr>
          <p:cNvPr id="14" name="TextBox 10">
            <a:extLst>
              <a:ext uri="{FF2B5EF4-FFF2-40B4-BE49-F238E27FC236}">
                <a16:creationId xmlns:a16="http://schemas.microsoft.com/office/drawing/2014/main" id="{1830515B-EBD2-E140-8E18-07B8F644DEEF}"/>
              </a:ext>
            </a:extLst>
          </p:cNvPr>
          <p:cNvSpPr txBox="1">
            <a:spLocks noGrp="1"/>
          </p:cNvSpPr>
          <p:nvPr>
            <p:ph type="title" idx="4294967295"/>
          </p:nvPr>
        </p:nvSpPr>
        <p:spPr>
          <a:xfrm>
            <a:off x="2283370" y="704751"/>
            <a:ext cx="8620618" cy="15388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010"/>
              </a:lnSpc>
              <a:spcBef>
                <a:spcPts val="0"/>
              </a:spcBef>
              <a:spcAft>
                <a:spcPts val="0"/>
              </a:spcAft>
              <a:buClrTx/>
              <a:buSzTx/>
              <a:buFontTx/>
              <a:buNone/>
              <a:tabLst/>
              <a:defRPr/>
            </a:pPr>
            <a:r>
              <a:rPr kumimoji="0" lang="en-US" sz="3646" b="0" i="0" u="none" strike="noStrike" kern="1200" cap="none" spc="0" normalizeH="0" baseline="0" noProof="0" dirty="0">
                <a:ln>
                  <a:noFill/>
                </a:ln>
                <a:solidFill>
                  <a:srgbClr val="FFFCF6"/>
                </a:solidFill>
                <a:effectLst/>
                <a:uLnTx/>
                <a:uFillTx/>
                <a:latin typeface="Poppins Bold"/>
                <a:ea typeface="Poppins Bold"/>
                <a:cs typeface="Poppins Bold"/>
                <a:sym typeface="Poppins Bold"/>
              </a:rPr>
              <a:t>Strategies for Supporting Parents with Disabilities when there is Child Protection Services Involvement</a:t>
            </a:r>
          </a:p>
        </p:txBody>
      </p:sp>
      <p:sp>
        <p:nvSpPr>
          <p:cNvPr id="13" name="TextBox 11">
            <a:extLst>
              <a:ext uri="{FF2B5EF4-FFF2-40B4-BE49-F238E27FC236}">
                <a16:creationId xmlns:a16="http://schemas.microsoft.com/office/drawing/2014/main" id="{153D03C6-4F4A-135B-6AF8-57C80D5BB081}"/>
              </a:ext>
            </a:extLst>
          </p:cNvPr>
          <p:cNvSpPr txBox="1"/>
          <p:nvPr/>
        </p:nvSpPr>
        <p:spPr>
          <a:xfrm>
            <a:off x="2287341" y="2981558"/>
            <a:ext cx="8492615" cy="735522"/>
          </a:xfrm>
          <a:prstGeom prst="rect">
            <a:avLst/>
          </a:prstGeom>
        </p:spPr>
        <p:txBody>
          <a:bodyPr lIns="0" tIns="0" rIns="0" bIns="0" rtlCol="0" anchor="t">
            <a:spAutoFit/>
          </a:bodyPr>
          <a:lstStyle/>
          <a:p>
            <a:pPr>
              <a:lnSpc>
                <a:spcPts val="2987"/>
              </a:lnSpc>
            </a:pPr>
            <a:r>
              <a:rPr lang="en-US" sz="2133" b="1" spc="21" dirty="0">
                <a:solidFill>
                  <a:srgbClr val="FFFCF6"/>
                </a:solidFill>
                <a:latin typeface="Poppins Bold"/>
                <a:ea typeface="Poppins Bold"/>
                <a:cs typeface="Poppins Bold"/>
                <a:sym typeface="Poppins Bold"/>
              </a:rPr>
              <a:t>Kara Ayers, PhD</a:t>
            </a:r>
          </a:p>
          <a:p>
            <a:pPr>
              <a:lnSpc>
                <a:spcPts val="2987"/>
              </a:lnSpc>
            </a:pPr>
            <a:r>
              <a:rPr lang="en-US" sz="2133" b="1" spc="21" dirty="0">
                <a:solidFill>
                  <a:srgbClr val="FFFCF6"/>
                </a:solidFill>
                <a:latin typeface="Poppins Bold"/>
                <a:ea typeface="Poppins Bold"/>
                <a:cs typeface="Poppins Bold"/>
                <a:sym typeface="Poppins Bold"/>
              </a:rPr>
              <a:t>kara.ayers@cchmc.org</a:t>
            </a:r>
          </a:p>
        </p:txBody>
      </p:sp>
      <p:sp>
        <p:nvSpPr>
          <p:cNvPr id="12" name="Freeform 12" descr="Cincinnati children's changing the outcome together, University of Cincinnati, and University of Cincinnati Center for excellence in developmental disabilities logos"/>
          <p:cNvSpPr/>
          <p:nvPr/>
        </p:nvSpPr>
        <p:spPr>
          <a:xfrm>
            <a:off x="1830542" y="5314978"/>
            <a:ext cx="8530916" cy="1339714"/>
          </a:xfrm>
          <a:custGeom>
            <a:avLst/>
            <a:gdLst/>
            <a:ahLst/>
            <a:cxnLst/>
            <a:rect l="l" t="t" r="r" b="b"/>
            <a:pathLst>
              <a:path w="12796374" h="2009571">
                <a:moveTo>
                  <a:pt x="0" y="0"/>
                </a:moveTo>
                <a:lnTo>
                  <a:pt x="12796374" y="0"/>
                </a:lnTo>
                <a:lnTo>
                  <a:pt x="12796374" y="2009572"/>
                </a:lnTo>
                <a:lnTo>
                  <a:pt x="0" y="2009572"/>
                </a:lnTo>
                <a:lnTo>
                  <a:pt x="0" y="0"/>
                </a:lnTo>
                <a:close/>
              </a:path>
            </a:pathLst>
          </a:custGeom>
          <a:blipFill>
            <a:blip r:embed="rId3"/>
            <a:stretch>
              <a:fillRect/>
            </a:stretch>
          </a:blipFill>
        </p:spPr>
        <p:txBody>
          <a:bodyPr/>
          <a:lstStyle/>
          <a:p>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5A36545-F4DE-2391-4CE3-F10F88893E4E}"/>
              </a:ext>
            </a:extLst>
          </p:cNvPr>
          <p:cNvSpPr txBox="1">
            <a:spLocks noGrp="1"/>
          </p:cNvSpPr>
          <p:nvPr>
            <p:ph type="title" idx="4294967295"/>
          </p:nvPr>
        </p:nvSpPr>
        <p:spPr>
          <a:xfrm>
            <a:off x="3926315" y="2121841"/>
            <a:ext cx="2923097" cy="4998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265"/>
              </a:lnSpc>
              <a:spcBef>
                <a:spcPts val="0"/>
              </a:spcBef>
              <a:spcAft>
                <a:spcPts val="0"/>
              </a:spcAft>
              <a:buClrTx/>
              <a:buSzTx/>
              <a:buFontTx/>
              <a:buNone/>
              <a:tabLst/>
              <a:defRPr/>
            </a:pPr>
            <a:r>
              <a:rPr kumimoji="0" lang="en-US" sz="2512" b="1" i="0" u="none" strike="noStrike" kern="1200" cap="none" spc="25" normalizeH="0" baseline="0" noProof="0" dirty="0">
                <a:ln>
                  <a:noFill/>
                </a:ln>
                <a:solidFill>
                  <a:srgbClr val="FFFCF6"/>
                </a:solidFill>
                <a:effectLst/>
                <a:uLnTx/>
                <a:uFillTx/>
                <a:latin typeface="Poppins Bold"/>
                <a:ea typeface="Poppins Bold"/>
                <a:cs typeface="Poppins Bold"/>
                <a:sym typeface="Poppins Bold"/>
              </a:rPr>
              <a:t>Kara Ayers, PhD</a:t>
            </a:r>
            <a:endParaRPr kumimoji="0" lang="en-US" sz="1800" b="1" i="0" u="none" strike="noStrike" kern="1200" cap="none" spc="25" normalizeH="0" baseline="0" noProof="0" dirty="0">
              <a:ln>
                <a:noFill/>
              </a:ln>
              <a:solidFill>
                <a:srgbClr val="FFFCF6"/>
              </a:solidFill>
              <a:effectLst/>
              <a:uLnTx/>
              <a:uFillTx/>
              <a:latin typeface="Poppins Bold"/>
              <a:ea typeface="Poppins Bold"/>
              <a:cs typeface="Poppins Bold"/>
              <a:sym typeface="Poppins Bold"/>
            </a:endParaRPr>
          </a:p>
        </p:txBody>
      </p:sp>
      <p:grpSp>
        <p:nvGrpSpPr>
          <p:cNvPr id="9" name="Group 9" descr="Kara Ayers, PhD&#10;"/>
          <p:cNvGrpSpPr/>
          <p:nvPr/>
        </p:nvGrpSpPr>
        <p:grpSpPr>
          <a:xfrm>
            <a:off x="504348" y="1158842"/>
            <a:ext cx="3421967" cy="5286161"/>
            <a:chOff x="0" y="0"/>
            <a:chExt cx="6843934" cy="10572322"/>
          </a:xfrm>
        </p:grpSpPr>
        <p:sp>
          <p:nvSpPr>
            <p:cNvPr id="10" name="Freeform 10"/>
            <p:cNvSpPr/>
            <p:nvPr/>
          </p:nvSpPr>
          <p:spPr>
            <a:xfrm>
              <a:off x="0" y="0"/>
              <a:ext cx="6843934" cy="10572322"/>
            </a:xfrm>
            <a:custGeom>
              <a:avLst/>
              <a:gdLst/>
              <a:ahLst/>
              <a:cxnLst/>
              <a:rect l="l" t="t" r="r" b="b"/>
              <a:pathLst>
                <a:path w="6843934" h="10572322">
                  <a:moveTo>
                    <a:pt x="0" y="0"/>
                  </a:moveTo>
                  <a:lnTo>
                    <a:pt x="6843934" y="0"/>
                  </a:lnTo>
                  <a:lnTo>
                    <a:pt x="6843934" y="10572322"/>
                  </a:lnTo>
                  <a:lnTo>
                    <a:pt x="0" y="10572322"/>
                  </a:lnTo>
                  <a:lnTo>
                    <a:pt x="0" y="0"/>
                  </a:lnTo>
                  <a:close/>
                </a:path>
              </a:pathLst>
            </a:custGeom>
            <a:blipFill>
              <a:blip r:embed="rId2"/>
              <a:stretch>
                <a:fillRect/>
              </a:stretch>
            </a:blipFill>
          </p:spPr>
          <p:txBody>
            <a:bodyPr/>
            <a:lstStyle/>
            <a:p>
              <a:endParaRPr lang="en-US" sz="1200"/>
            </a:p>
          </p:txBody>
        </p:sp>
      </p:grpSp>
      <p:sp>
        <p:nvSpPr>
          <p:cNvPr id="12" name="TextBox 8">
            <a:extLst>
              <a:ext uri="{FF2B5EF4-FFF2-40B4-BE49-F238E27FC236}">
                <a16:creationId xmlns:a16="http://schemas.microsoft.com/office/drawing/2014/main" id="{9A96C005-18CC-53D4-48A8-0AB210296D97}"/>
              </a:ext>
            </a:extLst>
          </p:cNvPr>
          <p:cNvSpPr txBox="1"/>
          <p:nvPr/>
        </p:nvSpPr>
        <p:spPr>
          <a:xfrm>
            <a:off x="3994538" y="2797721"/>
            <a:ext cx="5510044" cy="3053400"/>
          </a:xfrm>
          <a:prstGeom prst="rect">
            <a:avLst/>
          </a:prstGeom>
        </p:spPr>
        <p:txBody>
          <a:bodyPr lIns="0" tIns="0" rIns="0" bIns="0" rtlCol="0" anchor="t">
            <a:spAutoFit/>
          </a:bodyPr>
          <a:lstStyle/>
          <a:p>
            <a:pPr marL="431822" lvl="1" indent="-215911">
              <a:lnSpc>
                <a:spcPts val="3000"/>
              </a:lnSpc>
              <a:buFont typeface="Arial"/>
              <a:buChar char="•"/>
            </a:pPr>
            <a:r>
              <a:rPr lang="en-US" sz="2000" b="1" dirty="0">
                <a:solidFill>
                  <a:srgbClr val="FFFCF6"/>
                </a:solidFill>
                <a:latin typeface="Poppins Medium"/>
                <a:ea typeface="Poppins Medium"/>
                <a:cs typeface="Poppins Medium"/>
                <a:sym typeface="Poppins Medium"/>
              </a:rPr>
              <a:t>Professor and researcher</a:t>
            </a:r>
          </a:p>
          <a:p>
            <a:pPr marL="431822" lvl="1" indent="-215911">
              <a:lnSpc>
                <a:spcPts val="3000"/>
              </a:lnSpc>
              <a:buFont typeface="Arial"/>
              <a:buChar char="•"/>
            </a:pPr>
            <a:r>
              <a:rPr lang="en-US" sz="2000" b="1" dirty="0">
                <a:solidFill>
                  <a:srgbClr val="FFFCF6"/>
                </a:solidFill>
                <a:latin typeface="Poppins Medium"/>
                <a:ea typeface="Poppins Medium"/>
                <a:cs typeface="Poppins Medium"/>
                <a:sym typeface="Poppins Medium"/>
              </a:rPr>
              <a:t>Trained as a clinical psychologist</a:t>
            </a:r>
          </a:p>
          <a:p>
            <a:pPr marL="431822" lvl="1" indent="-215911">
              <a:lnSpc>
                <a:spcPts val="3000"/>
              </a:lnSpc>
              <a:buFont typeface="Arial"/>
              <a:buChar char="•"/>
            </a:pPr>
            <a:r>
              <a:rPr lang="en-US" sz="2000" b="1" dirty="0">
                <a:solidFill>
                  <a:srgbClr val="FFFCF6"/>
                </a:solidFill>
                <a:latin typeface="Poppins Medium"/>
                <a:ea typeface="Poppins Medium"/>
                <a:cs typeface="Poppins Medium"/>
                <a:sym typeface="Poppins Medium"/>
              </a:rPr>
              <a:t>Disabled Parenting Project</a:t>
            </a:r>
          </a:p>
          <a:p>
            <a:pPr marL="431822" lvl="1" indent="-215911">
              <a:lnSpc>
                <a:spcPts val="3000"/>
              </a:lnSpc>
              <a:buFont typeface="Arial"/>
              <a:buChar char="•"/>
            </a:pPr>
            <a:r>
              <a:rPr lang="en-US" sz="2000" b="1" dirty="0">
                <a:solidFill>
                  <a:srgbClr val="FFFCF6"/>
                </a:solidFill>
                <a:latin typeface="Poppins Medium"/>
                <a:ea typeface="Poppins Medium"/>
                <a:cs typeface="Poppins Medium"/>
                <a:sym typeface="Poppins Medium"/>
              </a:rPr>
              <a:t>National Research Center for Parents with Disabilities</a:t>
            </a:r>
          </a:p>
          <a:p>
            <a:pPr marL="431822" lvl="1" indent="-215911">
              <a:lnSpc>
                <a:spcPts val="3000"/>
              </a:lnSpc>
              <a:buFont typeface="Arial"/>
              <a:buChar char="•"/>
            </a:pPr>
            <a:r>
              <a:rPr lang="en-US" sz="2000" b="1" dirty="0">
                <a:solidFill>
                  <a:srgbClr val="FFFCF6"/>
                </a:solidFill>
                <a:latin typeface="Poppins Medium"/>
                <a:ea typeface="Poppins Medium"/>
                <a:cs typeface="Poppins Medium"/>
                <a:sym typeface="Poppins Medium"/>
              </a:rPr>
              <a:t>National Center for Disability and Pregnancy Research</a:t>
            </a:r>
          </a:p>
          <a:p>
            <a:pPr marL="431822" lvl="1" indent="-215911">
              <a:lnSpc>
                <a:spcPts val="3000"/>
              </a:lnSpc>
              <a:buFont typeface="Arial"/>
              <a:buChar char="•"/>
            </a:pPr>
            <a:r>
              <a:rPr lang="en-US" sz="2000" b="1" dirty="0">
                <a:solidFill>
                  <a:srgbClr val="FFFCF6"/>
                </a:solidFill>
                <a:latin typeface="Poppins Medium"/>
                <a:ea typeface="Poppins Medium"/>
                <a:cs typeface="Poppins Medium"/>
                <a:sym typeface="Poppins Medium"/>
              </a:rPr>
              <a:t>No disclosures for this talk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9" name="Title 8" descr="Happy family in the woods; 2 family members are in a wheelchair.">
            <a:extLst>
              <a:ext uri="{FF2B5EF4-FFF2-40B4-BE49-F238E27FC236}">
                <a16:creationId xmlns:a16="http://schemas.microsoft.com/office/drawing/2014/main" id="{1EC8281A-4354-9491-62C1-5A43F0E7B04E}"/>
              </a:ext>
            </a:extLst>
          </p:cNvPr>
          <p:cNvSpPr>
            <a:spLocks noGrp="1"/>
          </p:cNvSpPr>
          <p:nvPr>
            <p:ph type="title" idx="4294967295"/>
          </p:nvPr>
        </p:nvSpPr>
        <p:spPr>
          <a:xfrm>
            <a:off x="4116952" y="477520"/>
            <a:ext cx="4153288" cy="763600"/>
          </a:xfrm>
        </p:spPr>
        <p:txBody>
          <a:bodyPr/>
          <a:lstStyle/>
          <a:p>
            <a:r>
              <a:rPr lang="en-US" dirty="0"/>
              <a:t>Happy family in the woods; 2 family members are in a wheelchair.</a:t>
            </a:r>
          </a:p>
        </p:txBody>
      </p:sp>
      <p:sp>
        <p:nvSpPr>
          <p:cNvPr id="2" name="Freeform 2">
            <a:extLst>
              <a:ext uri="{C183D7F6-B498-43B3-948B-1728B52AA6E4}">
                <adec:decorative xmlns:adec="http://schemas.microsoft.com/office/drawing/2017/decorative" val="1"/>
              </a:ext>
            </a:extLst>
          </p:cNvPr>
          <p:cNvSpPr/>
          <p:nvPr/>
        </p:nvSpPr>
        <p:spPr>
          <a:xfrm>
            <a:off x="3546501" y="-206198"/>
            <a:ext cx="8879261" cy="7270395"/>
          </a:xfrm>
          <a:custGeom>
            <a:avLst/>
            <a:gdLst/>
            <a:ahLst/>
            <a:cxnLst/>
            <a:rect l="l" t="t" r="r" b="b"/>
            <a:pathLst>
              <a:path w="13318891" h="10905593">
                <a:moveTo>
                  <a:pt x="0" y="0"/>
                </a:moveTo>
                <a:lnTo>
                  <a:pt x="13318891" y="0"/>
                </a:lnTo>
                <a:lnTo>
                  <a:pt x="13318891" y="10905594"/>
                </a:lnTo>
                <a:lnTo>
                  <a:pt x="0" y="10905594"/>
                </a:lnTo>
                <a:lnTo>
                  <a:pt x="0" y="0"/>
                </a:lnTo>
                <a:close/>
              </a:path>
            </a:pathLst>
          </a:custGeom>
          <a:blipFill>
            <a:blip r:embed="rId2"/>
            <a:stretch>
              <a:fillRect l="-2547" r="-20272"/>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a:off x="0" y="-216358"/>
            <a:ext cx="3546501" cy="7270395"/>
            <a:chOff x="0" y="0"/>
            <a:chExt cx="7093001" cy="14540791"/>
          </a:xfrm>
        </p:grpSpPr>
        <p:sp>
          <p:nvSpPr>
            <p:cNvPr id="4" name="AutoShape 4"/>
            <p:cNvSpPr/>
            <p:nvPr/>
          </p:nvSpPr>
          <p:spPr>
            <a:xfrm>
              <a:off x="0" y="412395"/>
              <a:ext cx="3670296" cy="13716000"/>
            </a:xfrm>
            <a:prstGeom prst="rect">
              <a:avLst/>
            </a:prstGeom>
            <a:solidFill>
              <a:srgbClr val="FFFCF6"/>
            </a:solidFill>
          </p:spPr>
          <p:txBody>
            <a:bodyPr/>
            <a:lstStyle/>
            <a:p>
              <a:endParaRPr lang="en-US" sz="1200"/>
            </a:p>
          </p:txBody>
        </p:sp>
        <p:sp>
          <p:nvSpPr>
            <p:cNvPr id="5" name="AutoShape 5"/>
            <p:cNvSpPr/>
            <p:nvPr/>
          </p:nvSpPr>
          <p:spPr>
            <a:xfrm>
              <a:off x="3670296" y="0"/>
              <a:ext cx="1140902" cy="14540791"/>
            </a:xfrm>
            <a:prstGeom prst="rect">
              <a:avLst/>
            </a:prstGeom>
            <a:solidFill>
              <a:srgbClr val="FFFCF6">
                <a:alpha val="69804"/>
              </a:srgbClr>
            </a:solidFill>
          </p:spPr>
          <p:txBody>
            <a:bodyPr/>
            <a:lstStyle/>
            <a:p>
              <a:endParaRPr lang="en-US" sz="1200"/>
            </a:p>
          </p:txBody>
        </p:sp>
        <p:sp>
          <p:nvSpPr>
            <p:cNvPr id="6" name="AutoShape 6"/>
            <p:cNvSpPr/>
            <p:nvPr/>
          </p:nvSpPr>
          <p:spPr>
            <a:xfrm>
              <a:off x="4811198" y="0"/>
              <a:ext cx="1140902" cy="14540791"/>
            </a:xfrm>
            <a:prstGeom prst="rect">
              <a:avLst/>
            </a:prstGeom>
            <a:solidFill>
              <a:srgbClr val="FFFCF6">
                <a:alpha val="40000"/>
              </a:srgbClr>
            </a:solidFill>
          </p:spPr>
          <p:txBody>
            <a:bodyPr/>
            <a:lstStyle/>
            <a:p>
              <a:endParaRPr lang="en-US" sz="1200"/>
            </a:p>
          </p:txBody>
        </p:sp>
        <p:sp>
          <p:nvSpPr>
            <p:cNvPr id="7" name="AutoShape 7"/>
            <p:cNvSpPr/>
            <p:nvPr/>
          </p:nvSpPr>
          <p:spPr>
            <a:xfrm>
              <a:off x="5952100" y="0"/>
              <a:ext cx="1140902" cy="14540791"/>
            </a:xfrm>
            <a:prstGeom prst="rect">
              <a:avLst/>
            </a:prstGeom>
            <a:solidFill>
              <a:srgbClr val="FFFCF6">
                <a:alpha val="9804"/>
              </a:srgbClr>
            </a:solidFill>
          </p:spPr>
          <p:txBody>
            <a:bodyPr/>
            <a:lstStyle/>
            <a:p>
              <a:endParaRPr lang="en-US" sz="120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EBEDEE">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FFFF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EBEDEE">
                <a:alpha val="9804"/>
              </a:srgbClr>
            </a:solidFill>
          </p:spPr>
          <p:txBody>
            <a:bodyPr/>
            <a:lstStyle/>
            <a:p>
              <a:endParaRPr lang="en-US" sz="1200"/>
            </a:p>
          </p:txBody>
        </p:sp>
      </p:grpSp>
      <p:sp>
        <p:nvSpPr>
          <p:cNvPr id="6" name="Freeform 6">
            <a:extLst>
              <a:ext uri="{C183D7F6-B498-43B3-948B-1728B52AA6E4}">
                <adec:decorative xmlns:adec="http://schemas.microsoft.com/office/drawing/2017/decorative" val="1"/>
              </a:ext>
            </a:extLst>
          </p:cNvPr>
          <p:cNvSpPr/>
          <p:nvPr/>
        </p:nvSpPr>
        <p:spPr>
          <a:xfrm>
            <a:off x="535229" y="1548001"/>
            <a:ext cx="2998033" cy="27432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TextBox 7"/>
          <p:cNvSpPr txBox="1">
            <a:spLocks noGrp="1"/>
          </p:cNvSpPr>
          <p:nvPr>
            <p:ph type="title" idx="4294967295"/>
          </p:nvPr>
        </p:nvSpPr>
        <p:spPr>
          <a:xfrm>
            <a:off x="5597392" y="1786238"/>
            <a:ext cx="4929399" cy="2154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240"/>
              </a:lnSpc>
              <a:spcBef>
                <a:spcPts val="0"/>
              </a:spcBef>
              <a:spcAft>
                <a:spcPts val="0"/>
              </a:spcAft>
              <a:buClrTx/>
              <a:buSzTx/>
              <a:buFontTx/>
              <a:buNone/>
              <a:tabLst/>
              <a:defRPr/>
            </a:pPr>
            <a:r>
              <a:rPr kumimoji="0" lang="en-US" sz="3533" b="0" i="0" u="none" strike="noStrike" kern="1200" cap="none" spc="35" normalizeH="0" baseline="0" noProof="0" dirty="0">
                <a:ln>
                  <a:noFill/>
                </a:ln>
                <a:solidFill>
                  <a:srgbClr val="FFFCF6"/>
                </a:solidFill>
                <a:effectLst/>
                <a:uLnTx/>
                <a:uFillTx/>
                <a:latin typeface="Poppins Bold"/>
                <a:ea typeface="Poppins Bold"/>
                <a:cs typeface="Poppins Bold"/>
                <a:sym typeface="Poppins Bold"/>
              </a:rPr>
              <a:t>Case study of a disabled parent (“Lena”) reported to CPS by a nurse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grpSp>
        <p:nvGrpSpPr>
          <p:cNvPr id="4" name="Group 4">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5" name="AutoShape 5"/>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6" name="AutoShape 6"/>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7" name="AutoShape 7"/>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8" name="Group 8">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0" name="Group 10">
            <a:extLst>
              <a:ext uri="{C183D7F6-B498-43B3-948B-1728B52AA6E4}">
                <adec:decorative xmlns:adec="http://schemas.microsoft.com/office/drawing/2017/decorative" val="1"/>
              </a:ext>
            </a:extLst>
          </p:cNvPr>
          <p:cNvGrpSpPr/>
          <p:nvPr/>
        </p:nvGrpSpPr>
        <p:grpSpPr>
          <a:xfrm>
            <a:off x="4831076" y="3049095"/>
            <a:ext cx="231914" cy="23191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2" name="Group 12">
            <a:extLst>
              <a:ext uri="{C183D7F6-B498-43B3-948B-1728B52AA6E4}">
                <adec:decorative xmlns:adec="http://schemas.microsoft.com/office/drawing/2017/decorative" val="1"/>
              </a:ext>
            </a:extLst>
          </p:cNvPr>
          <p:cNvGrpSpPr/>
          <p:nvPr/>
        </p:nvGrpSpPr>
        <p:grpSpPr>
          <a:xfrm>
            <a:off x="4831076" y="4585734"/>
            <a:ext cx="231914" cy="23191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6" name="TextBox 16">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
        <p:nvSpPr>
          <p:cNvPr id="17" name="TextBox 17"/>
          <p:cNvSpPr txBox="1">
            <a:spLocks noGrp="1"/>
          </p:cNvSpPr>
          <p:nvPr>
            <p:ph type="title" idx="4294967295"/>
          </p:nvPr>
        </p:nvSpPr>
        <p:spPr>
          <a:xfrm>
            <a:off x="-190151" y="2390901"/>
            <a:ext cx="3949636" cy="6581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413"/>
              </a:lnSpc>
              <a:spcBef>
                <a:spcPts val="0"/>
              </a:spcBef>
              <a:spcAft>
                <a:spcPts val="0"/>
              </a:spcAft>
              <a:buClrTx/>
              <a:buSzTx/>
              <a:buFontTx/>
              <a:buNone/>
              <a:tabLst/>
              <a:defRPr/>
            </a:pPr>
            <a:r>
              <a:rPr kumimoji="0" lang="en-US" sz="3866"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Lena’s Story 1</a:t>
            </a:r>
          </a:p>
        </p:txBody>
      </p:sp>
      <p:sp>
        <p:nvSpPr>
          <p:cNvPr id="15" name="TextBox 15"/>
          <p:cNvSpPr txBox="1"/>
          <p:nvPr/>
        </p:nvSpPr>
        <p:spPr>
          <a:xfrm>
            <a:off x="5290111" y="666750"/>
            <a:ext cx="5863262" cy="2144498"/>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Lena has a physical disability. She is a wheelchair user. She lives with her partner and their 2-year-old child. Lena has her graduate degree and works full-time in her field. Her partner also works full-time. Their childcare provider watches their child 4 days a week in her home.</a:t>
            </a:r>
          </a:p>
        </p:txBody>
      </p:sp>
      <p:sp>
        <p:nvSpPr>
          <p:cNvPr id="3" name="TextBox 3"/>
          <p:cNvSpPr txBox="1"/>
          <p:nvPr/>
        </p:nvSpPr>
        <p:spPr>
          <a:xfrm>
            <a:off x="5290111" y="2953506"/>
            <a:ext cx="5863262" cy="913392"/>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Lena requested an evaluation from the state to determine if she was eligible for in-home nursing services following recovery from a surgery.</a:t>
            </a:r>
          </a:p>
        </p:txBody>
      </p:sp>
      <p:sp>
        <p:nvSpPr>
          <p:cNvPr id="14" name="TextBox 14"/>
          <p:cNvSpPr txBox="1"/>
          <p:nvPr/>
        </p:nvSpPr>
        <p:spPr>
          <a:xfrm>
            <a:off x="5290111" y="4566684"/>
            <a:ext cx="5863262" cy="1528945"/>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The nurse conducting her evaluation arrived at the home hours after Lena had returned from the hospital where she’d had surgery earlier that day. Lena’s partner had taken their child outside the home during the evaluation.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grpSp>
        <p:nvGrpSpPr>
          <p:cNvPr id="4" name="Group 4">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5" name="AutoShape 5"/>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6" name="AutoShape 6"/>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7" name="AutoShape 7"/>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8" name="Group 8">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0" name="Group 10">
            <a:extLst>
              <a:ext uri="{C183D7F6-B498-43B3-948B-1728B52AA6E4}">
                <adec:decorative xmlns:adec="http://schemas.microsoft.com/office/drawing/2017/decorative" val="1"/>
              </a:ext>
            </a:extLst>
          </p:cNvPr>
          <p:cNvGrpSpPr/>
          <p:nvPr/>
        </p:nvGrpSpPr>
        <p:grpSpPr>
          <a:xfrm>
            <a:off x="4831076" y="3049095"/>
            <a:ext cx="231914" cy="23191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3" name="TextBox 13">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
        <p:nvSpPr>
          <p:cNvPr id="14" name="TextBox 14"/>
          <p:cNvSpPr txBox="1">
            <a:spLocks noGrp="1"/>
          </p:cNvSpPr>
          <p:nvPr>
            <p:ph type="title" idx="4294967295"/>
          </p:nvPr>
        </p:nvSpPr>
        <p:spPr>
          <a:xfrm>
            <a:off x="-190151" y="2295311"/>
            <a:ext cx="3949636" cy="6581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413"/>
              </a:lnSpc>
              <a:spcBef>
                <a:spcPts val="0"/>
              </a:spcBef>
              <a:spcAft>
                <a:spcPts val="0"/>
              </a:spcAft>
              <a:buClrTx/>
              <a:buSzTx/>
              <a:buFontTx/>
              <a:buNone/>
              <a:tabLst/>
              <a:defRPr/>
            </a:pPr>
            <a:r>
              <a:rPr kumimoji="0" lang="en-US" sz="3866"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Lena’s Story 2</a:t>
            </a:r>
          </a:p>
        </p:txBody>
      </p:sp>
      <p:sp>
        <p:nvSpPr>
          <p:cNvPr id="12" name="TextBox 12"/>
          <p:cNvSpPr txBox="1"/>
          <p:nvPr/>
        </p:nvSpPr>
        <p:spPr>
          <a:xfrm>
            <a:off x="5290111" y="666750"/>
            <a:ext cx="5863262" cy="1221168"/>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3 days after the evaluation, Lena received a call from CPS stating there was a report of suspected child neglect. She was asked to schedule an in-home evaluation to take place 5 days later </a:t>
            </a:r>
          </a:p>
        </p:txBody>
      </p:sp>
      <p:sp>
        <p:nvSpPr>
          <p:cNvPr id="3" name="TextBox 3"/>
          <p:cNvSpPr txBox="1"/>
          <p:nvPr/>
        </p:nvSpPr>
        <p:spPr>
          <a:xfrm>
            <a:off x="5290111" y="2953505"/>
            <a:ext cx="5863262" cy="2144498"/>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A CPS worker arrived at the home for the evaluation and conducted a 50 minute interview, inspecting medicine cabinets, refrigerators, pantries, and living spaces. He requested access to medical records since birth and contact information to interview the family’s childcare provider.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prstGeom prst="rect">
            <a:avLst/>
          </a:prstGeom>
        </p:spPr>
        <p:txBody>
          <a:bodyPr/>
          <a:lstStyle/>
          <a:p>
            <a:r>
              <a:t>Funding</a:t>
            </a:r>
          </a:p>
        </p:txBody>
      </p:sp>
      <p:pic>
        <p:nvPicPr>
          <p:cNvPr id="1026" name="Picture 2" descr="Logo for the N I D I L R R:&#10; National Institute on disability independent living and rehabilitation research">
            <a:extLst>
              <a:ext uri="{FF2B5EF4-FFF2-40B4-BE49-F238E27FC236}">
                <a16:creationId xmlns:a16="http://schemas.microsoft.com/office/drawing/2014/main" id="{AC840C83-8BA5-463C-9B0B-3505B67797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367" y="1438111"/>
            <a:ext cx="4560917" cy="2286397"/>
          </a:xfrm>
          <a:prstGeom prst="rect">
            <a:avLst/>
          </a:prstGeom>
          <a:noFill/>
          <a:extLst>
            <a:ext uri="{909E8E84-426E-40DD-AFC4-6F175D3DCCD1}">
              <a14:hiddenFill xmlns:a14="http://schemas.microsoft.com/office/drawing/2010/main">
                <a:solidFill>
                  <a:srgbClr val="FFFFFF"/>
                </a:solidFill>
              </a14:hiddenFill>
            </a:ext>
          </a:extLst>
        </p:spPr>
      </p:pic>
      <p:sp>
        <p:nvSpPr>
          <p:cNvPr id="232" name="Content Placeholder 2"/>
          <p:cNvSpPr txBox="1">
            <a:spLocks noGrp="1"/>
          </p:cNvSpPr>
          <p:nvPr>
            <p:ph type="body" idx="1"/>
          </p:nvPr>
        </p:nvSpPr>
        <p:spPr>
          <a:xfrm>
            <a:off x="1252150" y="4037546"/>
            <a:ext cx="9506465" cy="1728942"/>
          </a:xfrm>
          <a:prstGeom prst="rect">
            <a:avLst/>
          </a:prstGeom>
        </p:spPr>
        <p:txBody>
          <a:bodyPr>
            <a:normAutofit/>
          </a:bodyPr>
          <a:lstStyle/>
          <a:p>
            <a:pPr marL="0" lvl="1" indent="0">
              <a:lnSpc>
                <a:spcPct val="80000"/>
              </a:lnSpc>
              <a:spcBef>
                <a:spcPts val="600"/>
              </a:spcBef>
              <a:buSzTx/>
              <a:buNone/>
              <a:defRPr sz="2000"/>
            </a:pPr>
            <a:r>
              <a:rPr lang="en-US" dirty="0"/>
              <a:t>The contents of this presentation were developed under a grant from the National Institute on Disability, Independent Living, and Rehabilitation Research (NIDILRR grant number 90DPCP0012).  NIDILRR is a Center within the Administration for Community Living (ACL), Department of Health and Human Services (HHS).  The content is solely the responsibility of the authors and does not necessarily represent the official views of NIDILRR, ACL, or HHS.</a:t>
            </a:r>
            <a:endParaRPr dirty="0"/>
          </a:p>
        </p:txBody>
      </p:sp>
    </p:spTree>
    <p:extLst>
      <p:ext uri="{BB962C8B-B14F-4D97-AF65-F5344CB8AC3E}">
        <p14:creationId xmlns:p14="http://schemas.microsoft.com/office/powerpoint/2010/main" val="143492116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grpSp>
        <p:nvGrpSpPr>
          <p:cNvPr id="4" name="Group 4">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5" name="AutoShape 5"/>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6" name="AutoShape 6"/>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7" name="AutoShape 7"/>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8" name="Group 8">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0" name="Group 10">
            <a:extLst>
              <a:ext uri="{C183D7F6-B498-43B3-948B-1728B52AA6E4}">
                <adec:decorative xmlns:adec="http://schemas.microsoft.com/office/drawing/2017/decorative" val="1"/>
              </a:ext>
            </a:extLst>
          </p:cNvPr>
          <p:cNvGrpSpPr/>
          <p:nvPr/>
        </p:nvGrpSpPr>
        <p:grpSpPr>
          <a:xfrm>
            <a:off x="4831076" y="2697242"/>
            <a:ext cx="231914" cy="23191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2" name="Group 12">
            <a:extLst>
              <a:ext uri="{C183D7F6-B498-43B3-948B-1728B52AA6E4}">
                <adec:decorative xmlns:adec="http://schemas.microsoft.com/office/drawing/2017/decorative" val="1"/>
              </a:ext>
            </a:extLst>
          </p:cNvPr>
          <p:cNvGrpSpPr/>
          <p:nvPr/>
        </p:nvGrpSpPr>
        <p:grpSpPr>
          <a:xfrm>
            <a:off x="4831076" y="4469778"/>
            <a:ext cx="231914" cy="23191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6" name="TextBox 16">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
        <p:nvSpPr>
          <p:cNvPr id="17" name="TextBox 17"/>
          <p:cNvSpPr txBox="1">
            <a:spLocks noGrp="1"/>
          </p:cNvSpPr>
          <p:nvPr>
            <p:ph type="title" idx="4294967295"/>
          </p:nvPr>
        </p:nvSpPr>
        <p:spPr>
          <a:xfrm>
            <a:off x="-190151" y="2330706"/>
            <a:ext cx="3949636" cy="6581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413"/>
              </a:lnSpc>
              <a:spcBef>
                <a:spcPts val="0"/>
              </a:spcBef>
              <a:spcAft>
                <a:spcPts val="0"/>
              </a:spcAft>
              <a:buClrTx/>
              <a:buSzTx/>
              <a:buFontTx/>
              <a:buNone/>
              <a:tabLst/>
              <a:defRPr/>
            </a:pPr>
            <a:r>
              <a:rPr kumimoji="0" lang="en-US" sz="3866"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Lena’s Story 3</a:t>
            </a:r>
          </a:p>
        </p:txBody>
      </p:sp>
      <p:sp>
        <p:nvSpPr>
          <p:cNvPr id="15" name="TextBox 15"/>
          <p:cNvSpPr txBox="1"/>
          <p:nvPr/>
        </p:nvSpPr>
        <p:spPr>
          <a:xfrm>
            <a:off x="5290111" y="666750"/>
            <a:ext cx="5863262" cy="1528945"/>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Lena had invited an advocate to be present for the evaluation and it was recorded. She checked with the advocate on her rights to refuse access to medical records and whether she had the right to refuse access to the childcare provider.</a:t>
            </a:r>
          </a:p>
        </p:txBody>
      </p:sp>
      <p:sp>
        <p:nvSpPr>
          <p:cNvPr id="3" name="TextBox 3"/>
          <p:cNvSpPr txBox="1"/>
          <p:nvPr/>
        </p:nvSpPr>
        <p:spPr>
          <a:xfrm>
            <a:off x="5290111" y="2659803"/>
            <a:ext cx="5863262" cy="1528945"/>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The evaluator asked Lena multiple questions about whether she was ever alone with her child as well as, “Is (the child) adopted?” followed by, “If you don’t mind me asking, how did you have (the child)?”</a:t>
            </a:r>
          </a:p>
        </p:txBody>
      </p:sp>
      <p:sp>
        <p:nvSpPr>
          <p:cNvPr id="14" name="TextBox 14"/>
          <p:cNvSpPr txBox="1"/>
          <p:nvPr/>
        </p:nvSpPr>
        <p:spPr>
          <a:xfrm>
            <a:off x="5245495" y="4450728"/>
            <a:ext cx="5863262" cy="913392"/>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Lena allowed the evaluator to speak to her parents but not the childcare provider. She also denied access to medical records.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60"/>
          <p:cNvSpPr txBox="1">
            <a:spLocks noGrp="1"/>
          </p:cNvSpPr>
          <p:nvPr>
            <p:ph type="title" idx="4294967295"/>
          </p:nvPr>
        </p:nvSpPr>
        <p:spPr>
          <a:xfrm>
            <a:off x="1883709" y="82939"/>
            <a:ext cx="8424583" cy="8451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375"/>
              </a:lnSpc>
              <a:spcBef>
                <a:spcPts val="0"/>
              </a:spcBef>
              <a:spcAft>
                <a:spcPts val="0"/>
              </a:spcAft>
              <a:buClrTx/>
              <a:buSzTx/>
              <a:buFontTx/>
              <a:buNone/>
              <a:tabLst/>
              <a:defRPr/>
            </a:pPr>
            <a:r>
              <a:rPr kumimoji="0" lang="en-US" sz="2812" b="1" i="0" u="none" strike="noStrike" kern="1200" cap="none" spc="0" normalizeH="0" baseline="0" noProof="0" dirty="0">
                <a:ln>
                  <a:noFill/>
                </a:ln>
                <a:solidFill>
                  <a:srgbClr val="231F20"/>
                </a:solidFill>
                <a:effectLst/>
                <a:uLnTx/>
                <a:uFillTx/>
                <a:latin typeface="Poppins Bold"/>
                <a:ea typeface="Poppins Bold"/>
                <a:cs typeface="Poppins Bold"/>
                <a:sym typeface="Poppins Bold"/>
              </a:rPr>
              <a:t>MICROAGGRESSIONS EXPERIENCED </a:t>
            </a:r>
          </a:p>
          <a:p>
            <a:pPr marL="0" marR="0" lvl="0" indent="0" algn="ctr" defTabSz="914400" rtl="0" eaLnBrk="1" fontAlgn="auto" latinLnBrk="0" hangingPunct="1">
              <a:lnSpc>
                <a:spcPts val="3375"/>
              </a:lnSpc>
              <a:spcBef>
                <a:spcPts val="0"/>
              </a:spcBef>
              <a:spcAft>
                <a:spcPts val="0"/>
              </a:spcAft>
              <a:buClrTx/>
              <a:buSzTx/>
              <a:buFontTx/>
              <a:buNone/>
              <a:tabLst/>
              <a:defRPr/>
            </a:pPr>
            <a:r>
              <a:rPr kumimoji="0" lang="en-US" sz="2812" b="1" i="0" u="none" strike="noStrike" kern="1200" cap="none" spc="0" normalizeH="0" baseline="0" noProof="0" dirty="0">
                <a:ln>
                  <a:noFill/>
                </a:ln>
                <a:solidFill>
                  <a:srgbClr val="231F20"/>
                </a:solidFill>
                <a:effectLst/>
                <a:uLnTx/>
                <a:uFillTx/>
                <a:latin typeface="Poppins Bold"/>
                <a:ea typeface="Poppins Bold"/>
                <a:cs typeface="Poppins Bold"/>
                <a:sym typeface="Poppins Bold"/>
              </a:rPr>
              <a:t>BY DISABLED PARENTS</a:t>
            </a:r>
          </a:p>
        </p:txBody>
      </p:sp>
      <p:graphicFrame>
        <p:nvGraphicFramePr>
          <p:cNvPr id="62" name="Table 61">
            <a:extLst>
              <a:ext uri="{FF2B5EF4-FFF2-40B4-BE49-F238E27FC236}">
                <a16:creationId xmlns:a16="http://schemas.microsoft.com/office/drawing/2014/main" id="{394CBEE6-3A87-BB7F-665C-162EB99ABC4F}"/>
              </a:ext>
            </a:extLst>
          </p:cNvPr>
          <p:cNvGraphicFramePr>
            <a:graphicFrameLocks noGrp="1"/>
          </p:cNvGraphicFramePr>
          <p:nvPr>
            <p:extLst>
              <p:ext uri="{D42A27DB-BD31-4B8C-83A1-F6EECF244321}">
                <p14:modId xmlns:p14="http://schemas.microsoft.com/office/powerpoint/2010/main" val="4230058398"/>
              </p:ext>
            </p:extLst>
          </p:nvPr>
        </p:nvGraphicFramePr>
        <p:xfrm>
          <a:off x="0" y="916996"/>
          <a:ext cx="12192000" cy="5941004"/>
        </p:xfrm>
        <a:graphic>
          <a:graphicData uri="http://schemas.openxmlformats.org/drawingml/2006/table">
            <a:tbl>
              <a:tblPr firstRow="1" bandRow="1">
                <a:tableStyleId>{7E9639D4-E3E2-4D34-9284-5A2195B3D0D7}</a:tableStyleId>
              </a:tblPr>
              <a:tblGrid>
                <a:gridCol w="4064000">
                  <a:extLst>
                    <a:ext uri="{9D8B030D-6E8A-4147-A177-3AD203B41FA5}">
                      <a16:colId xmlns:a16="http://schemas.microsoft.com/office/drawing/2014/main" val="4015819216"/>
                    </a:ext>
                  </a:extLst>
                </a:gridCol>
                <a:gridCol w="4064000">
                  <a:extLst>
                    <a:ext uri="{9D8B030D-6E8A-4147-A177-3AD203B41FA5}">
                      <a16:colId xmlns:a16="http://schemas.microsoft.com/office/drawing/2014/main" val="402256404"/>
                    </a:ext>
                  </a:extLst>
                </a:gridCol>
                <a:gridCol w="4064000">
                  <a:extLst>
                    <a:ext uri="{9D8B030D-6E8A-4147-A177-3AD203B41FA5}">
                      <a16:colId xmlns:a16="http://schemas.microsoft.com/office/drawing/2014/main" val="3942755153"/>
                    </a:ext>
                  </a:extLst>
                </a:gridCol>
              </a:tblGrid>
              <a:tr h="144006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rgbClr val="F7F4EF"/>
                        </a:solidFill>
                        <a:sym typeface="Balsamiq Sans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7F4EF"/>
                          </a:solidFill>
                          <a:sym typeface="Balsamiq Sans Bold"/>
                        </a:rPr>
                        <a:t>Type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rgbClr val="F7F4EF"/>
                        </a:solidFill>
                        <a:sym typeface="Balsamiq Sans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7F4EF"/>
                          </a:solidFill>
                          <a:sym typeface="Balsamiq Sans Bold"/>
                        </a:rPr>
                        <a:t>Description</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rgbClr val="F7F4EF"/>
                        </a:solidFill>
                        <a:sym typeface="Balsamiq Sans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7F4EF"/>
                          </a:solidFill>
                          <a:sym typeface="Balsamiq Sans Bold"/>
                        </a:rPr>
                        <a:t>Example</a:t>
                      </a:r>
                      <a:endParaRPr lang="en-US" dirty="0"/>
                    </a:p>
                  </a:txBody>
                  <a:tcPr/>
                </a:tc>
                <a:extLst>
                  <a:ext uri="{0D108BD9-81ED-4DB2-BD59-A6C34878D82A}">
                    <a16:rowId xmlns:a16="http://schemas.microsoft.com/office/drawing/2014/main" val="223842657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46583A"/>
                          </a:solidFill>
                          <a:sym typeface="Balsamiq Sans Bold"/>
                        </a:rPr>
                        <a:t>Invasion of privacy</a:t>
                      </a:r>
                      <a:endParaRPr lang="en-US" sz="2000" b="1" dirty="0">
                        <a:solidFill>
                          <a:srgbClr val="46583A"/>
                        </a:solidFill>
                        <a:latin typeface="Balsamiq Sans Bold"/>
                        <a:ea typeface="Balsamiq Sans Bold"/>
                        <a:cs typeface="Balsamiq Sans Bold"/>
                        <a:sym typeface="Balsamiq Sans Bold"/>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People may invade personal space and ask personal questions because you have a disability. </a:t>
                      </a:r>
                      <a:endParaRPr lang="en-US" sz="2000" dirty="0">
                        <a:solidFill>
                          <a:srgbClr val="46583A"/>
                        </a:solidFill>
                        <a:latin typeface="Balsamiq Sans"/>
                        <a:ea typeface="Balsamiq Sans"/>
                        <a:cs typeface="Balsamiq Sans"/>
                        <a:sym typeface="Balsamiq Sans"/>
                      </a:endParaRPr>
                    </a:p>
                  </a:txBody>
                  <a:tcPr/>
                </a:tc>
                <a:tc>
                  <a:txBody>
                    <a:bodyPr/>
                    <a:lstStyle/>
                    <a:p>
                      <a:pPr algn="l">
                        <a:lnSpc>
                          <a:spcPts val="1575"/>
                        </a:lnSpc>
                      </a:pPr>
                      <a:r>
                        <a:rPr lang="en-US" sz="2000" dirty="0">
                          <a:solidFill>
                            <a:srgbClr val="46583A"/>
                          </a:solidFill>
                          <a:sym typeface="Balsamiq Sans"/>
                        </a:rPr>
                        <a:t>"What happened to you?"</a:t>
                      </a:r>
                    </a:p>
                    <a:p>
                      <a:pPr algn="l">
                        <a:lnSpc>
                          <a:spcPts val="1575"/>
                        </a:lnSpc>
                      </a:pPr>
                      <a:r>
                        <a:rPr lang="en-US" sz="2000" dirty="0">
                          <a:solidFill>
                            <a:srgbClr val="46583A"/>
                          </a:solidFill>
                          <a:sym typeface="Balsamiq Sans"/>
                        </a:rPr>
                        <a:t>"Oh here let me pick her up for you." (Picking up child without asking.)</a:t>
                      </a:r>
                      <a:endParaRPr lang="en-US" sz="2000" dirty="0">
                        <a:solidFill>
                          <a:srgbClr val="46583A"/>
                        </a:solidFill>
                        <a:latin typeface="Balsamiq Sans"/>
                        <a:ea typeface="Balsamiq Sans"/>
                        <a:cs typeface="Balsamiq Sans"/>
                        <a:sym typeface="Balsamiq Sans"/>
                      </a:endParaRPr>
                    </a:p>
                  </a:txBody>
                  <a:tcPr/>
                </a:tc>
                <a:extLst>
                  <a:ext uri="{0D108BD9-81ED-4DB2-BD59-A6C34878D82A}">
                    <a16:rowId xmlns:a16="http://schemas.microsoft.com/office/drawing/2014/main" val="6805473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46583A"/>
                          </a:solidFill>
                          <a:sym typeface="Balsamiq Sans Bold"/>
                        </a:rPr>
                        <a:t>Helplessness</a:t>
                      </a:r>
                      <a:endParaRPr lang="en-US" sz="2000" b="1" dirty="0">
                        <a:solidFill>
                          <a:srgbClr val="46583A"/>
                        </a:solidFill>
                        <a:latin typeface="Balsamiq Sans Bold"/>
                        <a:ea typeface="Balsamiq Sans Bold"/>
                        <a:cs typeface="Balsamiq Sans Bold"/>
                        <a:sym typeface="Balsamiq Sans Bold"/>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People may frantically try to help and treat you like a child.</a:t>
                      </a:r>
                      <a:endParaRPr lang="en-US" dirty="0"/>
                    </a:p>
                  </a:txBody>
                  <a:tcPr/>
                </a:tc>
                <a:tc>
                  <a:txBody>
                    <a:bodyPr/>
                    <a:lstStyle/>
                    <a:p>
                      <a:pPr algn="l">
                        <a:lnSpc>
                          <a:spcPts val="1575"/>
                        </a:lnSpc>
                      </a:pPr>
                      <a:r>
                        <a:rPr lang="en-US" sz="2000" dirty="0">
                          <a:solidFill>
                            <a:srgbClr val="46583A"/>
                          </a:solidFill>
                          <a:sym typeface="Balsamiq Sans"/>
                        </a:rPr>
                        <a:t>"Oh let me do that for you!" </a:t>
                      </a:r>
                    </a:p>
                    <a:p>
                      <a:pPr algn="l">
                        <a:lnSpc>
                          <a:spcPts val="1575"/>
                        </a:lnSpc>
                      </a:pPr>
                      <a:r>
                        <a:rPr lang="en-US" sz="2000" dirty="0">
                          <a:solidFill>
                            <a:srgbClr val="46583A"/>
                          </a:solidFill>
                          <a:sym typeface="Balsamiq Sans"/>
                        </a:rPr>
                        <a:t>Running to open doors.</a:t>
                      </a:r>
                    </a:p>
                    <a:p>
                      <a:pPr algn="l"/>
                      <a:endParaRPr lang="en-US" dirty="0"/>
                    </a:p>
                  </a:txBody>
                  <a:tcPr/>
                </a:tc>
                <a:extLst>
                  <a:ext uri="{0D108BD9-81ED-4DB2-BD59-A6C34878D82A}">
                    <a16:rowId xmlns:a16="http://schemas.microsoft.com/office/drawing/2014/main" val="1186710444"/>
                  </a:ext>
                </a:extLst>
              </a:tr>
              <a:tr h="370840">
                <a:tc>
                  <a:txBody>
                    <a:bodyPr/>
                    <a:lstStyle/>
                    <a:p>
                      <a:pPr algn="l"/>
                      <a:r>
                        <a:rPr lang="en-US" sz="2000" b="1" dirty="0">
                          <a:solidFill>
                            <a:srgbClr val="46583A"/>
                          </a:solidFill>
                          <a:sym typeface="Balsamiq Sans Bold"/>
                        </a:rPr>
                        <a:t>Patronization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People praising you for almost anything and finding it surprising you do ordinary things.</a:t>
                      </a:r>
                      <a:endParaRPr lang="en-US" sz="2000" dirty="0">
                        <a:solidFill>
                          <a:srgbClr val="46583A"/>
                        </a:solidFill>
                        <a:latin typeface="Balsamiq Sans"/>
                        <a:ea typeface="Balsamiq Sans"/>
                        <a:cs typeface="Balsamiq Sans"/>
                        <a:sym typeface="Balsamiq Sans"/>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"It is so good to see you out and about!"</a:t>
                      </a:r>
                    </a:p>
                    <a:p>
                      <a:pPr algn="l"/>
                      <a:endParaRPr lang="en-US" dirty="0"/>
                    </a:p>
                  </a:txBody>
                  <a:tcPr/>
                </a:tc>
                <a:extLst>
                  <a:ext uri="{0D108BD9-81ED-4DB2-BD59-A6C34878D82A}">
                    <a16:rowId xmlns:a16="http://schemas.microsoft.com/office/drawing/2014/main" val="176277278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46583A"/>
                          </a:solidFill>
                          <a:sym typeface="Balsamiq Sans Bold"/>
                        </a:rPr>
                        <a:t>Denial of disability</a:t>
                      </a:r>
                    </a:p>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Disability is ignored-or claimed to be ignored.</a:t>
                      </a:r>
                      <a:endParaRPr lang="en-US" sz="2000" dirty="0">
                        <a:solidFill>
                          <a:srgbClr val="46583A"/>
                        </a:solidFill>
                        <a:latin typeface="Balsamiq Sans"/>
                        <a:ea typeface="Balsamiq Sans"/>
                        <a:cs typeface="Balsamiq Sans"/>
                        <a:sym typeface="Balsamiq Sans"/>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"I don't even think of you as having a disability"</a:t>
                      </a:r>
                      <a:endParaRPr lang="en-US" sz="2000" dirty="0">
                        <a:solidFill>
                          <a:srgbClr val="46583A"/>
                        </a:solidFill>
                        <a:latin typeface="Balsamiq Sans"/>
                        <a:ea typeface="Balsamiq Sans"/>
                        <a:cs typeface="Balsamiq Sans"/>
                        <a:sym typeface="Balsamiq Sans"/>
                      </a:endParaRPr>
                    </a:p>
                  </a:txBody>
                  <a:tcPr/>
                </a:tc>
                <a:extLst>
                  <a:ext uri="{0D108BD9-81ED-4DB2-BD59-A6C34878D82A}">
                    <a16:rowId xmlns:a16="http://schemas.microsoft.com/office/drawing/2014/main" val="207121376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46583A"/>
                          </a:solidFill>
                          <a:sym typeface="Balsamiq Sans Bold"/>
                        </a:rPr>
                        <a:t>Questioning our children</a:t>
                      </a:r>
                      <a:endParaRPr lang="en-US" sz="2000" b="1" dirty="0">
                        <a:solidFill>
                          <a:srgbClr val="46583A"/>
                        </a:solidFill>
                        <a:latin typeface="Balsamiq Sans Bold"/>
                        <a:ea typeface="Balsamiq Sans Bold"/>
                        <a:cs typeface="Balsamiq Sans Bold"/>
                        <a:sym typeface="Balsamiq Sans Bold"/>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46583A"/>
                          </a:solidFill>
                          <a:sym typeface="Balsamiq Sans"/>
                        </a:rPr>
                        <a:t>People may ask children personal questions about their parents or how their family works.</a:t>
                      </a:r>
                      <a:endParaRPr lang="en-US" sz="2000" dirty="0">
                        <a:solidFill>
                          <a:srgbClr val="46583A"/>
                        </a:solidFill>
                        <a:latin typeface="Balsamiq Sans"/>
                        <a:ea typeface="Balsamiq Sans"/>
                        <a:cs typeface="Balsamiq Sans"/>
                        <a:sym typeface="Balsamiq Sans"/>
                      </a:endParaRPr>
                    </a:p>
                  </a:txBody>
                  <a:tcPr/>
                </a:tc>
                <a:tc>
                  <a:txBody>
                    <a:bodyPr/>
                    <a:lstStyle/>
                    <a:p>
                      <a:pPr algn="l">
                        <a:lnSpc>
                          <a:spcPts val="1575"/>
                        </a:lnSpc>
                      </a:pPr>
                      <a:r>
                        <a:rPr lang="en-US" sz="2000" dirty="0">
                          <a:solidFill>
                            <a:srgbClr val="46583A"/>
                          </a:solidFill>
                          <a:sym typeface="Balsamiq Sans"/>
                        </a:rPr>
                        <a:t>"You are so kind to help your parents."</a:t>
                      </a:r>
                    </a:p>
                    <a:p>
                      <a:pPr algn="l">
                        <a:lnSpc>
                          <a:spcPts val="1575"/>
                        </a:lnSpc>
                      </a:pPr>
                      <a:r>
                        <a:rPr lang="en-US" sz="2000" dirty="0">
                          <a:solidFill>
                            <a:srgbClr val="46583A"/>
                          </a:solidFill>
                          <a:sym typeface="Balsamiq Sans"/>
                        </a:rPr>
                        <a:t>"Who takes out the trash in your house?"</a:t>
                      </a:r>
                      <a:endParaRPr lang="en-US" sz="2000" dirty="0">
                        <a:solidFill>
                          <a:srgbClr val="46583A"/>
                        </a:solidFill>
                        <a:latin typeface="Balsamiq Sans"/>
                        <a:ea typeface="Balsamiq Sans"/>
                        <a:cs typeface="Balsamiq Sans"/>
                        <a:sym typeface="Balsamiq Sans"/>
                      </a:endParaRPr>
                    </a:p>
                  </a:txBody>
                  <a:tcPr/>
                </a:tc>
                <a:extLst>
                  <a:ext uri="{0D108BD9-81ED-4DB2-BD59-A6C34878D82A}">
                    <a16:rowId xmlns:a16="http://schemas.microsoft.com/office/drawing/2014/main" val="3508353759"/>
                  </a:ext>
                </a:extLst>
              </a:tr>
            </a:tbl>
          </a:graphicData>
        </a:graphic>
      </p:graphicFrame>
      <p:sp>
        <p:nvSpPr>
          <p:cNvPr id="61" name="TextBox 61"/>
          <p:cNvSpPr txBox="1"/>
          <p:nvPr/>
        </p:nvSpPr>
        <p:spPr>
          <a:xfrm>
            <a:off x="8275340" y="717719"/>
            <a:ext cx="3814017" cy="156774"/>
          </a:xfrm>
          <a:prstGeom prst="rect">
            <a:avLst/>
          </a:prstGeom>
        </p:spPr>
        <p:txBody>
          <a:bodyPr lIns="0" tIns="0" rIns="0" bIns="0" rtlCol="0" anchor="t">
            <a:spAutoFit/>
          </a:bodyPr>
          <a:lstStyle/>
          <a:p>
            <a:pPr algn="ctr">
              <a:lnSpc>
                <a:spcPts val="1312"/>
              </a:lnSpc>
            </a:pPr>
            <a:r>
              <a:rPr lang="en-US" sz="937" dirty="0">
                <a:solidFill>
                  <a:srgbClr val="375B4D"/>
                </a:solidFill>
                <a:latin typeface="Canva Sans"/>
                <a:ea typeface="Canva Sans"/>
                <a:cs typeface="Canva Sans"/>
                <a:sym typeface="Canva Sans"/>
              </a:rPr>
              <a:t>Adapted from Disability Affirmative Therapy by Rhoda Olkin (2017)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grpSp>
        <p:nvGrpSpPr>
          <p:cNvPr id="4" name="Group 4">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5" name="AutoShape 5"/>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6" name="AutoShape 6"/>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7" name="AutoShape 7"/>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8" name="Group 8">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0" name="Group 10">
            <a:extLst>
              <a:ext uri="{C183D7F6-B498-43B3-948B-1728B52AA6E4}">
                <adec:decorative xmlns:adec="http://schemas.microsoft.com/office/drawing/2017/decorative" val="1"/>
              </a:ext>
            </a:extLst>
          </p:cNvPr>
          <p:cNvGrpSpPr/>
          <p:nvPr/>
        </p:nvGrpSpPr>
        <p:grpSpPr>
          <a:xfrm>
            <a:off x="4831076" y="3049095"/>
            <a:ext cx="231914" cy="23191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4" name="TextBox 14"/>
          <p:cNvSpPr txBox="1">
            <a:spLocks noGrp="1"/>
          </p:cNvSpPr>
          <p:nvPr>
            <p:ph type="title" idx="4294967295"/>
          </p:nvPr>
        </p:nvSpPr>
        <p:spPr>
          <a:xfrm>
            <a:off x="-190151" y="2390901"/>
            <a:ext cx="3949636" cy="6581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413"/>
              </a:lnSpc>
              <a:spcBef>
                <a:spcPts val="0"/>
              </a:spcBef>
              <a:spcAft>
                <a:spcPts val="0"/>
              </a:spcAft>
              <a:buClrTx/>
              <a:buSzTx/>
              <a:buFontTx/>
              <a:buNone/>
              <a:tabLst/>
              <a:defRPr/>
            </a:pPr>
            <a:r>
              <a:rPr kumimoji="0" lang="en-US" sz="3866"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Lena’s Story 4</a:t>
            </a:r>
          </a:p>
        </p:txBody>
      </p:sp>
      <p:sp>
        <p:nvSpPr>
          <p:cNvPr id="3" name="TextBox 3"/>
          <p:cNvSpPr txBox="1"/>
          <p:nvPr/>
        </p:nvSpPr>
        <p:spPr>
          <a:xfrm>
            <a:off x="5290111" y="2953505"/>
            <a:ext cx="5863262" cy="1528945"/>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Lena was denied the in-home nursing care she’d requested without explanation. She has appealed the decision.</a:t>
            </a:r>
          </a:p>
          <a:p>
            <a:pPr>
              <a:lnSpc>
                <a:spcPts val="2426"/>
              </a:lnSpc>
            </a:pPr>
            <a:endParaRPr lang="en-US" sz="1866">
              <a:solidFill>
                <a:srgbClr val="FFFCF6"/>
              </a:solidFill>
              <a:latin typeface="Poppins Medium"/>
              <a:ea typeface="Poppins Medium"/>
              <a:cs typeface="Poppins Medium"/>
              <a:sym typeface="Poppins Medium"/>
            </a:endParaRPr>
          </a:p>
          <a:p>
            <a:pPr>
              <a:lnSpc>
                <a:spcPts val="2426"/>
              </a:lnSpc>
            </a:pPr>
            <a:endParaRPr lang="en-US" sz="1866">
              <a:solidFill>
                <a:srgbClr val="FFFCF6"/>
              </a:solidFill>
              <a:latin typeface="Poppins Medium"/>
              <a:ea typeface="Poppins Medium"/>
              <a:cs typeface="Poppins Medium"/>
              <a:sym typeface="Poppins Medium"/>
            </a:endParaRPr>
          </a:p>
        </p:txBody>
      </p:sp>
      <p:sp>
        <p:nvSpPr>
          <p:cNvPr id="12" name="TextBox 12"/>
          <p:cNvSpPr txBox="1"/>
          <p:nvPr/>
        </p:nvSpPr>
        <p:spPr>
          <a:xfrm>
            <a:off x="5290111" y="666750"/>
            <a:ext cx="5863262" cy="1836721"/>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One week after the in-home evaluation, Lena received a phone call that her case was closed and there would be no permanent record the investigation had taken place. Two weeks after the evaluation, she received a letter in the mail confirming this decision.</a:t>
            </a:r>
          </a:p>
        </p:txBody>
      </p:sp>
      <p:sp>
        <p:nvSpPr>
          <p:cNvPr id="13" name="TextBox 13">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83466" y="1299099"/>
            <a:ext cx="1970896" cy="4355571"/>
          </a:xfrm>
          <a:custGeom>
            <a:avLst/>
            <a:gdLst/>
            <a:ahLst/>
            <a:cxnLst/>
            <a:rect l="l" t="t" r="r" b="b"/>
            <a:pathLst>
              <a:path w="2956344" h="6533356">
                <a:moveTo>
                  <a:pt x="0" y="0"/>
                </a:moveTo>
                <a:lnTo>
                  <a:pt x="2956344" y="0"/>
                </a:lnTo>
                <a:lnTo>
                  <a:pt x="2956344" y="6533356"/>
                </a:lnTo>
                <a:lnTo>
                  <a:pt x="0" y="6533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 name="TextBox 3"/>
          <p:cNvSpPr txBox="1">
            <a:spLocks noGrp="1"/>
          </p:cNvSpPr>
          <p:nvPr>
            <p:ph type="title" idx="4294967295"/>
          </p:nvPr>
        </p:nvSpPr>
        <p:spPr>
          <a:xfrm>
            <a:off x="3699070" y="1482720"/>
            <a:ext cx="6255550"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Poppins Bold"/>
                <a:ea typeface="Poppins Bold"/>
                <a:cs typeface="Poppins Bold"/>
                <a:sym typeface="Poppins Bold"/>
              </a:rPr>
              <a:t>What questions does Lena’s story bring up for you?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EBEDEE">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FFFF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EBEDEE">
                <a:alpha val="9804"/>
              </a:srgbClr>
            </a:solidFill>
          </p:spPr>
          <p:txBody>
            <a:bodyPr/>
            <a:lstStyle/>
            <a:p>
              <a:endParaRPr lang="en-US" sz="1200"/>
            </a:p>
          </p:txBody>
        </p:sp>
      </p:grpSp>
      <p:sp>
        <p:nvSpPr>
          <p:cNvPr id="6" name="TextBox 6"/>
          <p:cNvSpPr txBox="1">
            <a:spLocks noGrp="1"/>
          </p:cNvSpPr>
          <p:nvPr>
            <p:ph type="title" idx="4294967295"/>
          </p:nvPr>
        </p:nvSpPr>
        <p:spPr>
          <a:xfrm>
            <a:off x="5469919" y="2160674"/>
            <a:ext cx="4929399" cy="1282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5000" b="0" i="0" u="none" strike="noStrike" kern="1200" cap="none" spc="49" normalizeH="0" baseline="0" noProof="0" dirty="0">
                <a:ln>
                  <a:noFill/>
                </a:ln>
                <a:solidFill>
                  <a:srgbClr val="FFFCF6"/>
                </a:solidFill>
                <a:effectLst/>
                <a:uLnTx/>
                <a:uFillTx/>
                <a:latin typeface="Poppins Bold"/>
                <a:ea typeface="Poppins Bold"/>
                <a:cs typeface="Poppins Bold"/>
                <a:sym typeface="Poppins Bold"/>
              </a:rPr>
              <a:t>The impact of ableism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01740" y="-354627"/>
            <a:ext cx="2422754" cy="7586734"/>
            <a:chOff x="0" y="0"/>
            <a:chExt cx="957137" cy="2997228"/>
          </a:xfrm>
          <a:solidFill>
            <a:srgbClr val="375B4D"/>
          </a:solidFill>
        </p:grpSpPr>
        <p:sp>
          <p:nvSpPr>
            <p:cNvPr id="3" name="Freeform 3"/>
            <p:cNvSpPr/>
            <p:nvPr/>
          </p:nvSpPr>
          <p:spPr>
            <a:xfrm>
              <a:off x="0" y="0"/>
              <a:ext cx="957137" cy="2997228"/>
            </a:xfrm>
            <a:custGeom>
              <a:avLst/>
              <a:gdLst/>
              <a:ahLst/>
              <a:cxnLst/>
              <a:rect l="l" t="t" r="r" b="b"/>
              <a:pathLst>
                <a:path w="957137" h="2997228">
                  <a:moveTo>
                    <a:pt x="0" y="0"/>
                  </a:moveTo>
                  <a:lnTo>
                    <a:pt x="957137" y="0"/>
                  </a:lnTo>
                  <a:lnTo>
                    <a:pt x="957137" y="2997228"/>
                  </a:lnTo>
                  <a:lnTo>
                    <a:pt x="0" y="2997228"/>
                  </a:lnTo>
                  <a:close/>
                </a:path>
              </a:pathLst>
            </a:custGeom>
            <a:grpFill/>
          </p:spPr>
          <p:txBody>
            <a:bodyPr/>
            <a:lstStyle/>
            <a:p>
              <a:endParaRPr lang="en-US" sz="1200"/>
            </a:p>
          </p:txBody>
        </p:sp>
        <p:sp>
          <p:nvSpPr>
            <p:cNvPr id="4" name="TextBox 4"/>
            <p:cNvSpPr txBox="1"/>
            <p:nvPr/>
          </p:nvSpPr>
          <p:spPr>
            <a:xfrm>
              <a:off x="0" y="-38100"/>
              <a:ext cx="957137" cy="3035328"/>
            </a:xfrm>
            <a:prstGeom prst="rect">
              <a:avLst/>
            </a:prstGeom>
            <a:grpFill/>
          </p:spPr>
          <p:txBody>
            <a:bodyPr lIns="33867" tIns="33867" rIns="33867" bIns="33867" rtlCol="0" anchor="ctr"/>
            <a:lstStyle/>
            <a:p>
              <a:pPr algn="ctr">
                <a:lnSpc>
                  <a:spcPts val="1773"/>
                </a:lnSpc>
              </a:pPr>
              <a:endParaRPr sz="1200"/>
            </a:p>
          </p:txBody>
        </p:sp>
      </p:grpSp>
      <p:sp>
        <p:nvSpPr>
          <p:cNvPr id="5" name="TextBox 5"/>
          <p:cNvSpPr txBox="1">
            <a:spLocks noGrp="1"/>
          </p:cNvSpPr>
          <p:nvPr>
            <p:ph type="title" idx="4294967295"/>
          </p:nvPr>
        </p:nvSpPr>
        <p:spPr>
          <a:xfrm rot="-5400000">
            <a:off x="-1747096" y="3013566"/>
            <a:ext cx="5486400" cy="8308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93"/>
              </a:lnSpc>
              <a:spcBef>
                <a:spcPts val="0"/>
              </a:spcBef>
              <a:spcAft>
                <a:spcPts val="0"/>
              </a:spcAft>
              <a:buClrTx/>
              <a:buSzTx/>
              <a:buFontTx/>
              <a:buNone/>
              <a:tabLst/>
              <a:defRPr/>
            </a:pPr>
            <a:r>
              <a:rPr kumimoji="0" lang="en-US" sz="5066" b="1" i="0" u="none" strike="noStrike" kern="1200" cap="none" spc="0" normalizeH="0" baseline="0" noProof="0" dirty="0">
                <a:ln>
                  <a:noFill/>
                </a:ln>
                <a:solidFill>
                  <a:srgbClr val="FFFEFC"/>
                </a:solidFill>
                <a:effectLst/>
                <a:uLnTx/>
                <a:uFillTx/>
                <a:latin typeface="Poppins Ultra-Bold"/>
                <a:ea typeface="Poppins Ultra-Bold"/>
                <a:cs typeface="Poppins Ultra-Bold"/>
                <a:sym typeface="Poppins Ultra-Bold"/>
              </a:rPr>
              <a:t>ABLEISM </a:t>
            </a:r>
          </a:p>
        </p:txBody>
      </p:sp>
      <p:grpSp>
        <p:nvGrpSpPr>
          <p:cNvPr id="6" name="Group 6" descr="T.L. LEWIS"/>
          <p:cNvGrpSpPr/>
          <p:nvPr/>
        </p:nvGrpSpPr>
        <p:grpSpPr>
          <a:xfrm>
            <a:off x="2121014" y="-354627"/>
            <a:ext cx="4342118" cy="7586734"/>
            <a:chOff x="0" y="0"/>
            <a:chExt cx="8684236" cy="15173467"/>
          </a:xfrm>
        </p:grpSpPr>
        <p:pic>
          <p:nvPicPr>
            <p:cNvPr id="7" name="Picture 7"/>
            <p:cNvPicPr>
              <a:picLocks noChangeAspect="1"/>
            </p:cNvPicPr>
            <p:nvPr/>
          </p:nvPicPr>
          <p:blipFill>
            <a:blip r:embed="rId2"/>
            <a:srcRect l="39118" r="20007"/>
            <a:stretch>
              <a:fillRect/>
            </a:stretch>
          </p:blipFill>
          <p:spPr>
            <a:xfrm>
              <a:off x="0" y="0"/>
              <a:ext cx="8684236" cy="15173467"/>
            </a:xfrm>
            <a:prstGeom prst="rect">
              <a:avLst/>
            </a:prstGeom>
          </p:spPr>
        </p:pic>
      </p:grpSp>
      <p:sp>
        <p:nvSpPr>
          <p:cNvPr id="8" name="TextBox 8"/>
          <p:cNvSpPr txBox="1"/>
          <p:nvPr/>
        </p:nvSpPr>
        <p:spPr>
          <a:xfrm>
            <a:off x="7273217" y="628650"/>
            <a:ext cx="4487740" cy="638060"/>
          </a:xfrm>
          <a:prstGeom prst="rect">
            <a:avLst/>
          </a:prstGeom>
        </p:spPr>
        <p:txBody>
          <a:bodyPr lIns="0" tIns="0" rIns="0" bIns="0" rtlCol="0" anchor="t">
            <a:spAutoFit/>
          </a:bodyPr>
          <a:lstStyle/>
          <a:p>
            <a:pPr>
              <a:lnSpc>
                <a:spcPts val="2613"/>
              </a:lnSpc>
            </a:pPr>
            <a:r>
              <a:rPr lang="en-US" sz="1867" b="1" dirty="0">
                <a:solidFill>
                  <a:srgbClr val="FFFFFF"/>
                </a:solidFill>
                <a:latin typeface="Poppins Heavy"/>
                <a:ea typeface="Poppins Heavy"/>
                <a:cs typeface="Poppins Heavy"/>
                <a:sym typeface="Poppins Heavy"/>
              </a:rPr>
              <a:t>A WORKING DEFINITION BY T.L. LEWIS</a:t>
            </a:r>
          </a:p>
        </p:txBody>
      </p:sp>
      <p:sp>
        <p:nvSpPr>
          <p:cNvPr id="9" name="TextBox 9"/>
          <p:cNvSpPr txBox="1"/>
          <p:nvPr/>
        </p:nvSpPr>
        <p:spPr>
          <a:xfrm>
            <a:off x="7527973" y="1400810"/>
            <a:ext cx="3978227" cy="5629041"/>
          </a:xfrm>
          <a:prstGeom prst="rect">
            <a:avLst/>
          </a:prstGeom>
        </p:spPr>
        <p:txBody>
          <a:bodyPr lIns="0" tIns="0" rIns="0" bIns="0" rtlCol="0" anchor="t">
            <a:spAutoFit/>
          </a:bodyPr>
          <a:lstStyle/>
          <a:p>
            <a:pPr algn="ctr">
              <a:lnSpc>
                <a:spcPts val="1993"/>
              </a:lnSpc>
            </a:pPr>
            <a:r>
              <a:rPr lang="en-US" sz="1733" b="1">
                <a:solidFill>
                  <a:srgbClr val="FFFFFF"/>
                </a:solidFill>
                <a:latin typeface="Poppins Medium"/>
                <a:ea typeface="Poppins Medium"/>
                <a:cs typeface="Poppins Medium"/>
                <a:sym typeface="Poppins Medium"/>
              </a:rPr>
              <a:t>A system that places value on people's bodies and minds based on societally constructed ideas of normalcy, intelligence, excellence, and productivity. These constructed ideas are deeply rooted in anti-Blackness, eugenics, colonialism, and capitalism.</a:t>
            </a:r>
          </a:p>
          <a:p>
            <a:pPr algn="ctr">
              <a:lnSpc>
                <a:spcPts val="3305"/>
              </a:lnSpc>
            </a:pPr>
            <a:endParaRPr lang="en-US" sz="1733" b="1">
              <a:solidFill>
                <a:srgbClr val="FFFFFF"/>
              </a:solidFill>
              <a:latin typeface="Poppins Medium"/>
              <a:ea typeface="Poppins Medium"/>
              <a:cs typeface="Poppins Medium"/>
              <a:sym typeface="Poppins Medium"/>
            </a:endParaRPr>
          </a:p>
          <a:p>
            <a:pPr algn="ctr">
              <a:lnSpc>
                <a:spcPts val="1993"/>
              </a:lnSpc>
            </a:pPr>
            <a:r>
              <a:rPr lang="en-US" sz="1733" b="1">
                <a:solidFill>
                  <a:srgbClr val="FFFFFF"/>
                </a:solidFill>
                <a:latin typeface="Poppins Medium"/>
                <a:ea typeface="Poppins Medium"/>
                <a:cs typeface="Poppins Medium"/>
                <a:sym typeface="Poppins Medium"/>
              </a:rPr>
              <a:t>This form of systemic oppression leads to people and society determining who is valuable and worthy based on a person's appearance and/or their ability to satisfactorily (re)produce, excel, and "behave."</a:t>
            </a:r>
          </a:p>
          <a:p>
            <a:pPr algn="ctr">
              <a:lnSpc>
                <a:spcPts val="3305"/>
              </a:lnSpc>
            </a:pPr>
            <a:endParaRPr lang="en-US" sz="1733" b="1">
              <a:solidFill>
                <a:srgbClr val="FFFFFF"/>
              </a:solidFill>
              <a:latin typeface="Poppins Medium"/>
              <a:ea typeface="Poppins Medium"/>
              <a:cs typeface="Poppins Medium"/>
              <a:sym typeface="Poppins Medium"/>
            </a:endParaRPr>
          </a:p>
          <a:p>
            <a:pPr algn="ctr">
              <a:lnSpc>
                <a:spcPts val="1993"/>
              </a:lnSpc>
            </a:pPr>
            <a:r>
              <a:rPr lang="en-US" sz="1733" b="1">
                <a:solidFill>
                  <a:srgbClr val="FFFFFF"/>
                </a:solidFill>
                <a:latin typeface="Poppins Semi-Bold"/>
                <a:ea typeface="Poppins Semi-Bold"/>
                <a:cs typeface="Poppins Semi-Bold"/>
                <a:sym typeface="Poppins Semi-Bold"/>
              </a:rPr>
              <a:t>You do not have to be disabled to experience ableism.</a:t>
            </a:r>
          </a:p>
          <a:p>
            <a:pPr algn="ctr">
              <a:lnSpc>
                <a:spcPts val="1993"/>
              </a:lnSpc>
            </a:pPr>
            <a:endParaRPr lang="en-US" sz="1733" b="1">
              <a:solidFill>
                <a:srgbClr val="FFFFFF"/>
              </a:solidFill>
              <a:latin typeface="Poppins Semi-Bold"/>
              <a:ea typeface="Poppins Semi-Bold"/>
              <a:cs typeface="Poppins Semi-Bold"/>
              <a:sym typeface="Poppins Semi-Bold"/>
            </a:endParaRPr>
          </a:p>
          <a:p>
            <a:pPr algn="ctr">
              <a:lnSpc>
                <a:spcPts val="1226"/>
              </a:lnSpc>
            </a:pPr>
            <a:endParaRPr lang="en-US" sz="1733" b="1">
              <a:solidFill>
                <a:srgbClr val="FFFFFF"/>
              </a:solidFill>
              <a:latin typeface="Poppins Semi-Bold"/>
              <a:ea typeface="Poppins Semi-Bold"/>
              <a:cs typeface="Poppins Semi-Bold"/>
              <a:sym typeface="Poppins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837253" y="959898"/>
            <a:ext cx="10453861" cy="209077"/>
          </a:xfrm>
          <a:custGeom>
            <a:avLst/>
            <a:gdLst/>
            <a:ahLst/>
            <a:cxnLst/>
            <a:rect l="l" t="t" r="r" b="b"/>
            <a:pathLst>
              <a:path w="15680792" h="313616">
                <a:moveTo>
                  <a:pt x="0" y="0"/>
                </a:moveTo>
                <a:lnTo>
                  <a:pt x="15680792" y="0"/>
                </a:lnTo>
                <a:lnTo>
                  <a:pt x="15680792" y="313615"/>
                </a:lnTo>
                <a:lnTo>
                  <a:pt x="0" y="313615"/>
                </a:lnTo>
                <a:lnTo>
                  <a:pt x="0" y="0"/>
                </a:lnTo>
                <a:close/>
              </a:path>
            </a:pathLst>
          </a:custGeom>
          <a:solidFill>
            <a:schemeClr val="tx1"/>
          </a:solidFill>
        </p:spPr>
        <p:txBody>
          <a:bodyPr/>
          <a:lstStyle/>
          <a:p>
            <a:endParaRPr lang="en-US" sz="1200"/>
          </a:p>
        </p:txBody>
      </p:sp>
      <p:sp>
        <p:nvSpPr>
          <p:cNvPr id="3" name="TextBox 3"/>
          <p:cNvSpPr txBox="1">
            <a:spLocks noGrp="1"/>
          </p:cNvSpPr>
          <p:nvPr>
            <p:ph type="title" idx="4294967295"/>
          </p:nvPr>
        </p:nvSpPr>
        <p:spPr>
          <a:xfrm>
            <a:off x="837253" y="1374842"/>
            <a:ext cx="10820400" cy="35116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426"/>
              </a:lnSpc>
              <a:spcBef>
                <a:spcPts val="0"/>
              </a:spcBef>
              <a:spcAft>
                <a:spcPts val="0"/>
              </a:spcAft>
              <a:buClrTx/>
              <a:buSzTx/>
              <a:buFontTx/>
              <a:buNone/>
              <a:tabLst/>
              <a:defRPr/>
            </a:pPr>
            <a:r>
              <a:rPr kumimoji="0" lang="en-US" sz="6733" b="1" i="0" u="none" strike="noStrike" kern="1200" cap="none" spc="0" normalizeH="0" baseline="0" noProof="0" dirty="0">
                <a:ln>
                  <a:noFill/>
                </a:ln>
                <a:solidFill>
                  <a:srgbClr val="FFFEFC"/>
                </a:solidFill>
                <a:effectLst/>
                <a:uLnTx/>
                <a:uFillTx/>
                <a:latin typeface="Poppins Ultra-Bold"/>
                <a:ea typeface="Poppins Ultra-Bold"/>
                <a:cs typeface="Poppins Ultra-Bold"/>
                <a:sym typeface="Poppins Ultra-Bold"/>
              </a:rPr>
              <a:t>YOU DO NOT HAVE TO BE DISABLED TO EXPERIENCE ABLEISM.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803233" y="679450"/>
            <a:ext cx="10489567" cy="2235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76"/>
              </a:lnSpc>
              <a:spcBef>
                <a:spcPts val="0"/>
              </a:spcBef>
              <a:spcAft>
                <a:spcPts val="0"/>
              </a:spcAft>
              <a:buClrTx/>
              <a:buSzTx/>
              <a:buFontTx/>
              <a:buNone/>
              <a:tabLst/>
              <a:defRPr/>
            </a:pPr>
            <a:r>
              <a:rPr kumimoji="0" lang="en-US" sz="2897" b="0" i="0" u="none" strike="noStrike" kern="1200" cap="none" spc="0" normalizeH="0" baseline="0" noProof="0" dirty="0">
                <a:ln>
                  <a:noFill/>
                </a:ln>
                <a:solidFill>
                  <a:srgbClr val="FFFCF6"/>
                </a:solidFill>
                <a:effectLst/>
                <a:uLnTx/>
                <a:uFillTx/>
                <a:latin typeface="Poppins Medium"/>
                <a:ea typeface="Poppins Medium"/>
                <a:cs typeface="Poppins Medium"/>
                <a:sym typeface="Poppins Medium"/>
              </a:rPr>
              <a:t>CPS “standards for what constitutes an appropriate level of childcare is set by what white middle class (nondisabled) families with more economic resources. Poverty and racial bias are bigger factors....than actual safety concerns or abuse.”</a:t>
            </a:r>
          </a:p>
        </p:txBody>
      </p:sp>
      <p:sp>
        <p:nvSpPr>
          <p:cNvPr id="7" name="TextBox 7"/>
          <p:cNvSpPr txBox="1"/>
          <p:nvPr/>
        </p:nvSpPr>
        <p:spPr>
          <a:xfrm>
            <a:off x="803232" y="3621558"/>
            <a:ext cx="7678787" cy="1204753"/>
          </a:xfrm>
          <a:prstGeom prst="rect">
            <a:avLst/>
          </a:prstGeom>
        </p:spPr>
        <p:txBody>
          <a:bodyPr lIns="0" tIns="0" rIns="0" bIns="0" rtlCol="0" anchor="t">
            <a:spAutoFit/>
          </a:bodyPr>
          <a:lstStyle/>
          <a:p>
            <a:pPr>
              <a:lnSpc>
                <a:spcPts val="2426"/>
              </a:lnSpc>
            </a:pPr>
            <a:r>
              <a:rPr lang="en-US" sz="1733">
                <a:solidFill>
                  <a:srgbClr val="FFFCF6"/>
                </a:solidFill>
                <a:latin typeface="Montserrat 1"/>
                <a:ea typeface="Montserrat 1"/>
                <a:cs typeface="Montserrat 1"/>
                <a:sym typeface="Montserrat 1"/>
              </a:rPr>
              <a:t>Findings from an ACS (New York CPS) commissioned National Innovation Service (NIS) report from an internal audit. New York CPS didn’t make the report public but it was obtained by a Freedom of Information Act (FOIA) request.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EBEDEE">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FFFF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EBEDEE">
                <a:alpha val="9804"/>
              </a:srgbClr>
            </a:solidFill>
          </p:spPr>
          <p:txBody>
            <a:bodyPr/>
            <a:lstStyle/>
            <a:p>
              <a:endParaRPr lang="en-US" sz="1200"/>
            </a:p>
          </p:txBody>
        </p:sp>
      </p:grpSp>
      <p:sp>
        <p:nvSpPr>
          <p:cNvPr id="6" name="TextBox 6"/>
          <p:cNvSpPr txBox="1">
            <a:spLocks noGrp="1"/>
          </p:cNvSpPr>
          <p:nvPr>
            <p:ph type="title" idx="4294967295"/>
          </p:nvPr>
        </p:nvSpPr>
        <p:spPr>
          <a:xfrm>
            <a:off x="5393435" y="1073001"/>
            <a:ext cx="4929399" cy="32060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5000" b="0" i="0" u="none" strike="noStrike" kern="1200" cap="none" spc="50" normalizeH="0" baseline="0" noProof="0" dirty="0">
                <a:ln>
                  <a:noFill/>
                </a:ln>
                <a:solidFill>
                  <a:srgbClr val="FFFCF6"/>
                </a:solidFill>
                <a:effectLst/>
                <a:uLnTx/>
                <a:uFillTx/>
                <a:latin typeface="Poppins Bold"/>
                <a:ea typeface="Poppins Bold"/>
                <a:cs typeface="Poppins Bold"/>
                <a:sym typeface="Poppins Bold"/>
              </a:rPr>
              <a:t>Parental rights when child protective services is involved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398415" y="1009460"/>
            <a:ext cx="6710539" cy="9489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716"/>
              </a:lnSpc>
              <a:spcBef>
                <a:spcPts val="0"/>
              </a:spcBef>
              <a:spcAft>
                <a:spcPts val="0"/>
              </a:spcAft>
              <a:buClrTx/>
              <a:buSzTx/>
              <a:buFontTx/>
              <a:buNone/>
              <a:tabLst/>
              <a:defRPr/>
            </a:pPr>
            <a:r>
              <a:rPr kumimoji="0" lang="en-US" sz="3097" b="0" i="0" u="none" strike="noStrike" kern="1200" cap="none" spc="0" normalizeH="0" baseline="0" noProof="0" dirty="0">
                <a:ln>
                  <a:noFill/>
                </a:ln>
                <a:solidFill>
                  <a:srgbClr val="FFFCF6"/>
                </a:solidFill>
                <a:effectLst/>
                <a:uLnTx/>
                <a:uFillTx/>
                <a:latin typeface="Poppins Bold"/>
                <a:ea typeface="Poppins Bold"/>
                <a:cs typeface="Poppins Bold"/>
                <a:sym typeface="Poppins Bold"/>
              </a:rPr>
              <a:t>Disabled parents have rights* that include:</a:t>
            </a:r>
          </a:p>
        </p:txBody>
      </p:sp>
      <p:sp>
        <p:nvSpPr>
          <p:cNvPr id="7" name="Freeform 7">
            <a:extLst>
              <a:ext uri="{C183D7F6-B498-43B3-948B-1728B52AA6E4}">
                <adec:decorative xmlns:adec="http://schemas.microsoft.com/office/drawing/2017/decorative" val="1"/>
              </a:ext>
            </a:extLst>
          </p:cNvPr>
          <p:cNvSpPr/>
          <p:nvPr/>
        </p:nvSpPr>
        <p:spPr>
          <a:xfrm>
            <a:off x="-1196682" y="-123654"/>
            <a:ext cx="6025550" cy="7207286"/>
          </a:xfrm>
          <a:custGeom>
            <a:avLst/>
            <a:gdLst/>
            <a:ahLst/>
            <a:cxnLst/>
            <a:rect l="l" t="t" r="r" b="b"/>
            <a:pathLst>
              <a:path w="9038325" h="10810929">
                <a:moveTo>
                  <a:pt x="0" y="0"/>
                </a:moveTo>
                <a:lnTo>
                  <a:pt x="9038324" y="0"/>
                </a:lnTo>
                <a:lnTo>
                  <a:pt x="9038324" y="10810929"/>
                </a:lnTo>
                <a:lnTo>
                  <a:pt x="0" y="10810929"/>
                </a:lnTo>
                <a:lnTo>
                  <a:pt x="0" y="0"/>
                </a:lnTo>
                <a:close/>
              </a:path>
            </a:pathLst>
          </a:custGeom>
          <a:blipFill>
            <a:blip r:embed="rId2"/>
            <a:stretch>
              <a:fillRect l="-15683" r="-63622"/>
            </a:stretch>
          </a:blipFill>
        </p:spPr>
        <p:txBody>
          <a:bodyPr/>
          <a:lstStyle/>
          <a:p>
            <a:endParaRPr lang="en-US" sz="1200"/>
          </a:p>
        </p:txBody>
      </p:sp>
      <p:sp>
        <p:nvSpPr>
          <p:cNvPr id="8" name="TextBox 8"/>
          <p:cNvSpPr txBox="1"/>
          <p:nvPr/>
        </p:nvSpPr>
        <p:spPr>
          <a:xfrm>
            <a:off x="5498267" y="2120257"/>
            <a:ext cx="6510835" cy="3558923"/>
          </a:xfrm>
          <a:prstGeom prst="rect">
            <a:avLst/>
          </a:prstGeom>
        </p:spPr>
        <p:txBody>
          <a:bodyPr lIns="0" tIns="0" rIns="0" bIns="0" rtlCol="0" anchor="t">
            <a:spAutoFit/>
          </a:bodyPr>
          <a:lstStyle/>
          <a:p>
            <a:pPr marL="483279" lvl="1" indent="-241640">
              <a:lnSpc>
                <a:spcPts val="3133"/>
              </a:lnSpc>
              <a:buFont typeface="Arial"/>
              <a:buChar char="•"/>
            </a:pPr>
            <a:r>
              <a:rPr lang="en-US" sz="2238" dirty="0">
                <a:solidFill>
                  <a:srgbClr val="FFFCF6"/>
                </a:solidFill>
                <a:latin typeface="Poppins Medium"/>
                <a:ea typeface="Poppins Medium"/>
                <a:cs typeface="Poppins Medium"/>
                <a:sym typeface="Poppins Medium"/>
              </a:rPr>
              <a:t>the right to refuse entry into your home without a court order.</a:t>
            </a:r>
          </a:p>
          <a:p>
            <a:pPr marL="483279" lvl="1" indent="-241640">
              <a:lnSpc>
                <a:spcPts val="3133"/>
              </a:lnSpc>
              <a:buFont typeface="Arial"/>
              <a:buChar char="•"/>
            </a:pPr>
            <a:r>
              <a:rPr lang="en-US" sz="2238" dirty="0">
                <a:solidFill>
                  <a:srgbClr val="FFFCF6"/>
                </a:solidFill>
                <a:latin typeface="Poppins Medium"/>
                <a:ea typeface="Poppins Medium"/>
                <a:cs typeface="Poppins Medium"/>
                <a:sym typeface="Poppins Medium"/>
              </a:rPr>
              <a:t>the right not to speak to a CPS worker without an attorney present or without a court order</a:t>
            </a:r>
          </a:p>
          <a:p>
            <a:pPr marL="483279" lvl="1" indent="-241640">
              <a:lnSpc>
                <a:spcPts val="3133"/>
              </a:lnSpc>
              <a:buFont typeface="Arial"/>
              <a:buChar char="•"/>
            </a:pPr>
            <a:r>
              <a:rPr lang="en-US" sz="2238" dirty="0">
                <a:solidFill>
                  <a:srgbClr val="FFFCF6"/>
                </a:solidFill>
                <a:latin typeface="Poppins Medium"/>
                <a:ea typeface="Poppins Medium"/>
                <a:cs typeface="Poppins Medium"/>
                <a:sym typeface="Poppins Medium"/>
              </a:rPr>
              <a:t>the right to withhold consent for a release of medical records</a:t>
            </a:r>
          </a:p>
          <a:p>
            <a:pPr marL="483279" lvl="1" indent="-241640">
              <a:lnSpc>
                <a:spcPts val="3133"/>
              </a:lnSpc>
              <a:buFont typeface="Arial"/>
              <a:buChar char="•"/>
            </a:pPr>
            <a:r>
              <a:rPr lang="en-US" sz="2238" dirty="0">
                <a:solidFill>
                  <a:srgbClr val="FFFCF6"/>
                </a:solidFill>
                <a:latin typeface="Poppins Medium"/>
                <a:ea typeface="Poppins Medium"/>
                <a:cs typeface="Poppins Medium"/>
                <a:sym typeface="Poppins Medium"/>
              </a:rPr>
              <a:t>the ability to record child welfare interviews</a:t>
            </a:r>
          </a:p>
        </p:txBody>
      </p:sp>
      <p:sp>
        <p:nvSpPr>
          <p:cNvPr id="9" name="TextBox 9"/>
          <p:cNvSpPr txBox="1"/>
          <p:nvPr/>
        </p:nvSpPr>
        <p:spPr>
          <a:xfrm>
            <a:off x="5398415" y="6082909"/>
            <a:ext cx="6710539" cy="198581"/>
          </a:xfrm>
          <a:prstGeom prst="rect">
            <a:avLst/>
          </a:prstGeom>
        </p:spPr>
        <p:txBody>
          <a:bodyPr lIns="0" tIns="0" rIns="0" bIns="0" rtlCol="0" anchor="t">
            <a:spAutoFit/>
          </a:bodyPr>
          <a:lstStyle/>
          <a:p>
            <a:pPr algn="ctr">
              <a:lnSpc>
                <a:spcPts val="1680"/>
              </a:lnSpc>
            </a:pPr>
            <a:r>
              <a:rPr lang="en-US" sz="1200">
                <a:solidFill>
                  <a:srgbClr val="FFFCF6"/>
                </a:solidFill>
                <a:latin typeface="Montserrat 2"/>
                <a:ea typeface="Montserrat 2"/>
                <a:cs typeface="Montserrat 2"/>
                <a:sym typeface="Montserrat 2"/>
              </a:rPr>
              <a:t>*may vary state to state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36D82-FBDE-450C-89A6-F9A9B224467A}"/>
              </a:ext>
            </a:extLst>
          </p:cNvPr>
          <p:cNvSpPr>
            <a:spLocks noGrp="1"/>
          </p:cNvSpPr>
          <p:nvPr>
            <p:ph type="title"/>
          </p:nvPr>
        </p:nvSpPr>
        <p:spPr/>
        <p:txBody>
          <a:bodyPr/>
          <a:lstStyle/>
          <a:p>
            <a:r>
              <a:rPr lang="en-US" dirty="0"/>
              <a:t>Resources</a:t>
            </a:r>
          </a:p>
        </p:txBody>
      </p:sp>
      <p:sp>
        <p:nvSpPr>
          <p:cNvPr id="2" name="Text Placeholder 1">
            <a:extLst>
              <a:ext uri="{FF2B5EF4-FFF2-40B4-BE49-F238E27FC236}">
                <a16:creationId xmlns:a16="http://schemas.microsoft.com/office/drawing/2014/main" id="{F8CF7FC3-30E6-473A-84DC-3B2A2ACC830C}"/>
              </a:ext>
            </a:extLst>
          </p:cNvPr>
          <p:cNvSpPr>
            <a:spLocks noGrp="1"/>
          </p:cNvSpPr>
          <p:nvPr>
            <p:ph type="body" idx="1"/>
          </p:nvPr>
        </p:nvSpPr>
        <p:spPr/>
        <p:txBody>
          <a:bodyPr>
            <a:normAutofit fontScale="92500" lnSpcReduction="20000"/>
          </a:bodyPr>
          <a:lstStyle/>
          <a:p>
            <a:pPr>
              <a:spcBef>
                <a:spcPts val="0"/>
              </a:spcBef>
              <a:buClr>
                <a:schemeClr val="dk1"/>
              </a:buClr>
              <a:buSzPts val="2400"/>
            </a:pPr>
            <a:r>
              <a:rPr lang="en-US" b="1" dirty="0">
                <a:solidFill>
                  <a:schemeClr val="dk1"/>
                </a:solidFill>
              </a:rPr>
              <a:t>National Research Center for Parents with Disabilities  </a:t>
            </a:r>
            <a:r>
              <a:rPr lang="en-US" sz="2800" u="sng" dirty="0">
                <a:solidFill>
                  <a:schemeClr val="dk1"/>
                </a:solidFill>
                <a:hlinkClick r:id="rId2">
                  <a:extLst>
                    <a:ext uri="{A12FA001-AC4F-418D-AE19-62706E023703}">
                      <ahyp:hlinkClr xmlns:ahyp="http://schemas.microsoft.com/office/drawing/2018/hyperlinkcolor" val="tx"/>
                    </a:ext>
                  </a:extLst>
                </a:hlinkClick>
              </a:rPr>
              <a:t>http://heller.brandeis.edu/parents-with-disabilities/index.html</a:t>
            </a:r>
            <a:r>
              <a:rPr lang="en-US" sz="2800" dirty="0">
                <a:solidFill>
                  <a:schemeClr val="dk1"/>
                </a:solidFill>
              </a:rPr>
              <a:t> </a:t>
            </a:r>
            <a:endParaRPr lang="en-US" dirty="0"/>
          </a:p>
          <a:p>
            <a:pPr>
              <a:spcBef>
                <a:spcPts val="480"/>
              </a:spcBef>
              <a:buClr>
                <a:schemeClr val="dk1"/>
              </a:buClr>
              <a:buSzPts val="2400"/>
            </a:pPr>
            <a:r>
              <a:rPr lang="en-US" b="1" dirty="0">
                <a:solidFill>
                  <a:schemeClr val="dk1"/>
                </a:solidFill>
              </a:rPr>
              <a:t>Disabled Parenting Project  </a:t>
            </a:r>
            <a:r>
              <a:rPr lang="en-US" sz="2800" u="sng" dirty="0">
                <a:solidFill>
                  <a:schemeClr val="dk1"/>
                </a:solidFill>
                <a:hlinkClick r:id="rId3">
                  <a:extLst>
                    <a:ext uri="{A12FA001-AC4F-418D-AE19-62706E023703}">
                      <ahyp:hlinkClr xmlns:ahyp="http://schemas.microsoft.com/office/drawing/2018/hyperlinkcolor" val="tx"/>
                    </a:ext>
                  </a:extLst>
                </a:hlinkClick>
              </a:rPr>
              <a:t>https://www.disabledparenting.com/</a:t>
            </a:r>
            <a:r>
              <a:rPr lang="en-US" sz="2800" dirty="0">
                <a:solidFill>
                  <a:schemeClr val="dk1"/>
                </a:solidFill>
              </a:rPr>
              <a:t> </a:t>
            </a:r>
            <a:endParaRPr lang="en-US" dirty="0"/>
          </a:p>
          <a:p>
            <a:pPr>
              <a:spcBef>
                <a:spcPts val="480"/>
              </a:spcBef>
              <a:buClr>
                <a:schemeClr val="dk1"/>
              </a:buClr>
              <a:buSzPts val="2400"/>
            </a:pPr>
            <a:r>
              <a:rPr lang="en-US" b="1" dirty="0">
                <a:solidFill>
                  <a:schemeClr val="dk1"/>
                </a:solidFill>
              </a:rPr>
              <a:t>Rocking the Cradle: Ensuring the Rights of Parents with Disabilities and their Families  </a:t>
            </a:r>
            <a:r>
              <a:rPr lang="en-US" sz="2800" u="sng" dirty="0">
                <a:solidFill>
                  <a:schemeClr val="dk1"/>
                </a:solidFill>
                <a:hlinkClick r:id="rId4">
                  <a:extLst>
                    <a:ext uri="{A12FA001-AC4F-418D-AE19-62706E023703}">
                      <ahyp:hlinkClr xmlns:ahyp="http://schemas.microsoft.com/office/drawing/2018/hyperlinkcolor" val="tx"/>
                    </a:ext>
                  </a:extLst>
                </a:hlinkClick>
              </a:rPr>
              <a:t>https://ncd.gov/publications/2012/Sep272012</a:t>
            </a:r>
            <a:r>
              <a:rPr lang="en-US" sz="2800" dirty="0">
                <a:solidFill>
                  <a:schemeClr val="dk1"/>
                </a:solidFill>
              </a:rPr>
              <a:t> </a:t>
            </a:r>
            <a:endParaRPr lang="en-US" dirty="0"/>
          </a:p>
          <a:p>
            <a:pPr>
              <a:spcBef>
                <a:spcPts val="480"/>
              </a:spcBef>
              <a:buClr>
                <a:schemeClr val="dk1"/>
              </a:buClr>
              <a:buSzPts val="2400"/>
            </a:pPr>
            <a:r>
              <a:rPr lang="en-US" b="1" dirty="0">
                <a:solidFill>
                  <a:schemeClr val="dk1"/>
                </a:solidFill>
              </a:rPr>
              <a:t>Child Welfare Information Gateway  </a:t>
            </a:r>
            <a:r>
              <a:rPr lang="en-US" sz="2800" u="sng" dirty="0">
                <a:solidFill>
                  <a:schemeClr val="dk1"/>
                </a:solidFill>
                <a:hlinkClick r:id="rId5">
                  <a:extLst>
                    <a:ext uri="{A12FA001-AC4F-418D-AE19-62706E023703}">
                      <ahyp:hlinkClr xmlns:ahyp="http://schemas.microsoft.com/office/drawing/2018/hyperlinkcolor" val="tx"/>
                    </a:ext>
                  </a:extLst>
                </a:hlinkClick>
              </a:rPr>
              <a:t>https://www.childwelfare.gov/</a:t>
            </a:r>
            <a:r>
              <a:rPr lang="en-US" sz="2800" dirty="0">
                <a:solidFill>
                  <a:schemeClr val="dk1"/>
                </a:solidFill>
              </a:rPr>
              <a:t> </a:t>
            </a:r>
            <a:endParaRPr lang="en-US" dirty="0"/>
          </a:p>
          <a:p>
            <a:pPr>
              <a:spcBef>
                <a:spcPts val="480"/>
              </a:spcBef>
              <a:buClr>
                <a:schemeClr val="dk1"/>
              </a:buClr>
              <a:buSzPts val="2400"/>
            </a:pPr>
            <a:r>
              <a:rPr lang="en-US" b="1" dirty="0">
                <a:solidFill>
                  <a:schemeClr val="dk1"/>
                </a:solidFill>
              </a:rPr>
              <a:t>The Association for Successful Parenting (TASP) </a:t>
            </a:r>
            <a:r>
              <a:rPr lang="en-US" sz="2800" u="sng" dirty="0">
                <a:solidFill>
                  <a:schemeClr val="dk1"/>
                </a:solidFill>
                <a:hlinkClick r:id="rId6">
                  <a:extLst>
                    <a:ext uri="{A12FA001-AC4F-418D-AE19-62706E023703}">
                      <ahyp:hlinkClr xmlns:ahyp="http://schemas.microsoft.com/office/drawing/2018/hyperlinkcolor" val="tx"/>
                    </a:ext>
                  </a:extLst>
                </a:hlinkClick>
              </a:rPr>
              <a:t>http://achancetoparent.net/</a:t>
            </a:r>
            <a:r>
              <a:rPr lang="en-US" sz="2800" dirty="0">
                <a:solidFill>
                  <a:schemeClr val="dk1"/>
                </a:solidFill>
              </a:rPr>
              <a:t> </a:t>
            </a:r>
            <a:endParaRPr lang="en-US" dirty="0"/>
          </a:p>
          <a:p>
            <a:pPr>
              <a:spcBef>
                <a:spcPts val="480"/>
              </a:spcBef>
              <a:buClr>
                <a:schemeClr val="dk1"/>
              </a:buClr>
              <a:buSzPts val="2400"/>
            </a:pPr>
            <a:r>
              <a:rPr lang="en-US" b="1" dirty="0">
                <a:solidFill>
                  <a:schemeClr val="dk1"/>
                </a:solidFill>
              </a:rPr>
              <a:t>Children of Parents with a Mental Illness  </a:t>
            </a:r>
            <a:r>
              <a:rPr lang="en-US" sz="2800" u="sng" dirty="0">
                <a:solidFill>
                  <a:schemeClr val="dk1"/>
                </a:solidFill>
                <a:hlinkClick r:id="rId7">
                  <a:extLst>
                    <a:ext uri="{A12FA001-AC4F-418D-AE19-62706E023703}">
                      <ahyp:hlinkClr xmlns:ahyp="http://schemas.microsoft.com/office/drawing/2018/hyperlinkcolor" val="tx"/>
                    </a:ext>
                  </a:extLst>
                </a:hlinkClick>
              </a:rPr>
              <a:t>http://www.copmi.net.au/</a:t>
            </a:r>
            <a:r>
              <a:rPr lang="en-US" sz="2800" dirty="0">
                <a:solidFill>
                  <a:schemeClr val="dk1"/>
                </a:solidFill>
              </a:rPr>
              <a:t> </a:t>
            </a:r>
            <a:endParaRPr lang="en-US" dirty="0"/>
          </a:p>
          <a:p>
            <a:pPr>
              <a:spcBef>
                <a:spcPts val="480"/>
              </a:spcBef>
              <a:buClr>
                <a:schemeClr val="dk1"/>
              </a:buClr>
              <a:buSzPts val="2400"/>
            </a:pPr>
            <a:r>
              <a:rPr lang="en-US" b="1" dirty="0">
                <a:solidFill>
                  <a:schemeClr val="dk1"/>
                </a:solidFill>
              </a:rPr>
              <a:t>Bazelon</a:t>
            </a:r>
            <a:r>
              <a:rPr lang="en-US" dirty="0">
                <a:solidFill>
                  <a:schemeClr val="dk1"/>
                </a:solidFill>
              </a:rPr>
              <a:t>  </a:t>
            </a:r>
            <a:r>
              <a:rPr lang="en-US" sz="2800" u="sng" dirty="0">
                <a:solidFill>
                  <a:schemeClr val="dk1"/>
                </a:solidFill>
                <a:hlinkClick r:id="rId8">
                  <a:extLst>
                    <a:ext uri="{A12FA001-AC4F-418D-AE19-62706E023703}">
                      <ahyp:hlinkClr xmlns:ahyp="http://schemas.microsoft.com/office/drawing/2018/hyperlinkcolor" val="tx"/>
                    </a:ext>
                  </a:extLst>
                </a:hlinkClick>
              </a:rPr>
              <a:t>http://www.bazelon.org/our-work/mental-health-systems/parental-rights/</a:t>
            </a:r>
            <a:endParaRPr lang="en-US" sz="2800" dirty="0">
              <a:solidFill>
                <a:schemeClr val="dk1"/>
              </a:solidFill>
            </a:endParaRPr>
          </a:p>
          <a:p>
            <a:endParaRPr lang="en-US" dirty="0"/>
          </a:p>
        </p:txBody>
      </p:sp>
    </p:spTree>
    <p:extLst>
      <p:ext uri="{BB962C8B-B14F-4D97-AF65-F5344CB8AC3E}">
        <p14:creationId xmlns:p14="http://schemas.microsoft.com/office/powerpoint/2010/main" val="164510488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6755023" y="1866635"/>
            <a:ext cx="4413040" cy="1292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56"/>
              </a:lnSpc>
              <a:spcBef>
                <a:spcPts val="0"/>
              </a:spcBef>
              <a:spcAft>
                <a:spcPts val="0"/>
              </a:spcAft>
              <a:buClrTx/>
              <a:buSzTx/>
              <a:buFontTx/>
              <a:buNone/>
              <a:tabLst/>
              <a:defRPr/>
            </a:pPr>
            <a:r>
              <a:rPr kumimoji="0" lang="en-US" sz="4297" b="0" i="0" u="none" strike="noStrike" kern="1200" cap="none" spc="0" normalizeH="0" baseline="0" noProof="0" dirty="0">
                <a:ln>
                  <a:noFill/>
                </a:ln>
                <a:solidFill>
                  <a:srgbClr val="FFFCF6"/>
                </a:solidFill>
                <a:effectLst/>
                <a:uLnTx/>
                <a:uFillTx/>
                <a:latin typeface="Poppins Bold"/>
                <a:ea typeface="Poppins Bold"/>
                <a:cs typeface="Poppins Bold"/>
                <a:sym typeface="Poppins Bold"/>
              </a:rPr>
              <a:t>Family Miranda Laws</a:t>
            </a:r>
          </a:p>
        </p:txBody>
      </p:sp>
      <p:grpSp>
        <p:nvGrpSpPr>
          <p:cNvPr id="6" name="Group 6" descr="Protesters protesting C P S with the text overlay “C P S is genocide: black children are taken from their parents more than any other group"/>
          <p:cNvGrpSpPr/>
          <p:nvPr/>
        </p:nvGrpSpPr>
        <p:grpSpPr>
          <a:xfrm>
            <a:off x="-299183" y="-169767"/>
            <a:ext cx="6335473" cy="7197533"/>
            <a:chOff x="0" y="0"/>
            <a:chExt cx="993855" cy="1129088"/>
          </a:xfrm>
        </p:grpSpPr>
        <p:sp>
          <p:nvSpPr>
            <p:cNvPr id="7" name="Freeform 7"/>
            <p:cNvSpPr/>
            <p:nvPr/>
          </p:nvSpPr>
          <p:spPr>
            <a:xfrm>
              <a:off x="0" y="0"/>
              <a:ext cx="993855" cy="1129088"/>
            </a:xfrm>
            <a:custGeom>
              <a:avLst/>
              <a:gdLst/>
              <a:ahLst/>
              <a:cxnLst/>
              <a:rect l="l" t="t" r="r" b="b"/>
              <a:pathLst>
                <a:path w="993855" h="1129088">
                  <a:moveTo>
                    <a:pt x="0" y="0"/>
                  </a:moveTo>
                  <a:lnTo>
                    <a:pt x="993855" y="0"/>
                  </a:lnTo>
                  <a:lnTo>
                    <a:pt x="993855" y="1129088"/>
                  </a:lnTo>
                  <a:lnTo>
                    <a:pt x="0" y="1129088"/>
                  </a:lnTo>
                  <a:close/>
                </a:path>
              </a:pathLst>
            </a:custGeom>
            <a:blipFill>
              <a:blip r:embed="rId2"/>
              <a:stretch>
                <a:fillRect l="-70837"/>
              </a:stretch>
            </a:blipFill>
          </p:spPr>
          <p:txBody>
            <a:bodyPr/>
            <a:lstStyle/>
            <a:p>
              <a:endParaRPr lang="en-US" sz="1200"/>
            </a:p>
          </p:txBody>
        </p:sp>
      </p:grpSp>
      <p:sp>
        <p:nvSpPr>
          <p:cNvPr id="9" name="TextBox 9"/>
          <p:cNvSpPr txBox="1"/>
          <p:nvPr/>
        </p:nvSpPr>
        <p:spPr>
          <a:xfrm>
            <a:off x="6755024" y="3205480"/>
            <a:ext cx="4833701" cy="551113"/>
          </a:xfrm>
          <a:prstGeom prst="rect">
            <a:avLst/>
          </a:prstGeom>
        </p:spPr>
        <p:txBody>
          <a:bodyPr lIns="0" tIns="0" rIns="0" bIns="0" rtlCol="0" anchor="t">
            <a:spAutoFit/>
          </a:bodyPr>
          <a:lstStyle/>
          <a:p>
            <a:pPr marL="345455" lvl="1" indent="-172727">
              <a:lnSpc>
                <a:spcPts val="2239"/>
              </a:lnSpc>
              <a:buFont typeface="Arial"/>
              <a:buChar char="•"/>
            </a:pPr>
            <a:r>
              <a:rPr lang="en-US" sz="1599" dirty="0">
                <a:solidFill>
                  <a:srgbClr val="FFFCF6"/>
                </a:solidFill>
                <a:latin typeface="Poppins"/>
                <a:ea typeface="Poppins"/>
                <a:cs typeface="Poppins"/>
                <a:sym typeface="Poppins"/>
              </a:rPr>
              <a:t>Texas (passed) </a:t>
            </a:r>
          </a:p>
          <a:p>
            <a:pPr marL="345455" lvl="1" indent="-172727">
              <a:lnSpc>
                <a:spcPts val="2239"/>
              </a:lnSpc>
              <a:buFont typeface="Arial"/>
              <a:buChar char="•"/>
            </a:pPr>
            <a:r>
              <a:rPr lang="en-US" sz="1599" dirty="0">
                <a:solidFill>
                  <a:srgbClr val="FFFCF6"/>
                </a:solidFill>
                <a:latin typeface="Poppins"/>
                <a:ea typeface="Poppins"/>
                <a:cs typeface="Poppins"/>
                <a:sym typeface="Poppins"/>
              </a:rPr>
              <a:t>New York (not yet passed but introduced)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718778" y="119462"/>
            <a:ext cx="8709311" cy="6619077"/>
          </a:xfrm>
          <a:custGeom>
            <a:avLst/>
            <a:gdLst/>
            <a:ahLst/>
            <a:cxnLst/>
            <a:rect l="l" t="t" r="r" b="b"/>
            <a:pathLst>
              <a:path w="13063967" h="9928615">
                <a:moveTo>
                  <a:pt x="0" y="0"/>
                </a:moveTo>
                <a:lnTo>
                  <a:pt x="13063967" y="0"/>
                </a:lnTo>
                <a:lnTo>
                  <a:pt x="13063967" y="9928616"/>
                </a:lnTo>
                <a:lnTo>
                  <a:pt x="0" y="9928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Title 3">
            <a:extLst>
              <a:ext uri="{FF2B5EF4-FFF2-40B4-BE49-F238E27FC236}">
                <a16:creationId xmlns:a16="http://schemas.microsoft.com/office/drawing/2014/main" id="{58CD0E59-197F-E64A-5998-009AB85791D1}"/>
              </a:ext>
            </a:extLst>
          </p:cNvPr>
          <p:cNvSpPr txBox="1">
            <a:spLocks noGrp="1"/>
          </p:cNvSpPr>
          <p:nvPr>
            <p:ph type="title" idx="4294967295"/>
          </p:nvPr>
        </p:nvSpPr>
        <p:spPr>
          <a:xfrm>
            <a:off x="2837709" y="4157816"/>
            <a:ext cx="6516581" cy="10502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Poppins Medium"/>
                <a:ea typeface="Poppins Medium"/>
                <a:cs typeface="Poppins Medium"/>
                <a:sym typeface="Poppins Medium"/>
              </a:rPr>
              <a:t>Andrew Brown, Texas Public Policy Foundation </a:t>
            </a:r>
          </a:p>
        </p:txBody>
      </p:sp>
      <p:sp>
        <p:nvSpPr>
          <p:cNvPr id="3" name="TextBox 3"/>
          <p:cNvSpPr txBox="1"/>
          <p:nvPr/>
        </p:nvSpPr>
        <p:spPr>
          <a:xfrm>
            <a:off x="2837710" y="1487457"/>
            <a:ext cx="6516581" cy="2666114"/>
          </a:xfrm>
          <a:prstGeom prst="rect">
            <a:avLst/>
          </a:prstGeom>
        </p:spPr>
        <p:txBody>
          <a:bodyPr lIns="0" tIns="0" rIns="0" bIns="0" rtlCol="0" anchor="t">
            <a:spAutoFit/>
          </a:bodyPr>
          <a:lstStyle/>
          <a:p>
            <a:pPr algn="ctr">
              <a:lnSpc>
                <a:spcPts val="4200"/>
              </a:lnSpc>
            </a:pPr>
            <a:r>
              <a:rPr lang="en-US" sz="3000" dirty="0">
                <a:solidFill>
                  <a:srgbClr val="000000"/>
                </a:solidFill>
                <a:latin typeface="Poppins Medium"/>
                <a:ea typeface="Poppins Medium"/>
                <a:cs typeface="Poppins Medium"/>
                <a:sym typeface="Poppins Medium"/>
              </a:rPr>
              <a:t>“These aren’t really new rights created, these are rights that families already have had. It’s a matter of taking the extra step to notify them.”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EBEDEE">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FFFF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EBEDEE">
                <a:alpha val="9804"/>
              </a:srgbClr>
            </a:solidFill>
          </p:spPr>
          <p:txBody>
            <a:bodyPr/>
            <a:lstStyle/>
            <a:p>
              <a:endParaRPr lang="en-US" sz="1200"/>
            </a:p>
          </p:txBody>
        </p:sp>
      </p:grpSp>
      <p:sp>
        <p:nvSpPr>
          <p:cNvPr id="6" name="TextBox 6"/>
          <p:cNvSpPr txBox="1">
            <a:spLocks noGrp="1"/>
          </p:cNvSpPr>
          <p:nvPr>
            <p:ph type="title" idx="4294967295"/>
          </p:nvPr>
        </p:nvSpPr>
        <p:spPr>
          <a:xfrm>
            <a:off x="5412556" y="1717738"/>
            <a:ext cx="4929399" cy="26930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240"/>
              </a:lnSpc>
              <a:spcBef>
                <a:spcPts val="0"/>
              </a:spcBef>
              <a:spcAft>
                <a:spcPts val="0"/>
              </a:spcAft>
              <a:buClrTx/>
              <a:buSzTx/>
              <a:buFontTx/>
              <a:buNone/>
              <a:tabLst/>
              <a:defRPr/>
            </a:pPr>
            <a:r>
              <a:rPr kumimoji="0" lang="en-US" sz="3533" b="0" i="0" u="none" strike="noStrike" kern="1200" cap="none" spc="35" normalizeH="0" baseline="0" noProof="0" dirty="0">
                <a:ln>
                  <a:noFill/>
                </a:ln>
                <a:solidFill>
                  <a:srgbClr val="FFFCF6"/>
                </a:solidFill>
                <a:effectLst/>
                <a:uLnTx/>
                <a:uFillTx/>
                <a:latin typeface="Poppins Bold"/>
                <a:ea typeface="Poppins Bold"/>
                <a:cs typeface="Poppins Bold"/>
                <a:sym typeface="Poppins Bold"/>
              </a:rPr>
              <a:t>Areas for ongoing advocacy to support disabled parents who are targeted by child protective services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EBEDEE">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FFFF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EBEDEE">
                <a:alpha val="9804"/>
              </a:srgbClr>
            </a:solidFill>
          </p:spPr>
          <p:txBody>
            <a:bodyPr/>
            <a:lstStyle/>
            <a:p>
              <a:endParaRPr lang="en-US" sz="1200"/>
            </a:p>
          </p:txBody>
        </p:sp>
      </p:grpSp>
      <p:sp>
        <p:nvSpPr>
          <p:cNvPr id="6" name="Freeform 6">
            <a:extLst>
              <a:ext uri="{C183D7F6-B498-43B3-948B-1728B52AA6E4}">
                <adec:decorative xmlns:adec="http://schemas.microsoft.com/office/drawing/2017/decorative" val="1"/>
              </a:ext>
            </a:extLst>
          </p:cNvPr>
          <p:cNvSpPr/>
          <p:nvPr/>
        </p:nvSpPr>
        <p:spPr>
          <a:xfrm>
            <a:off x="5491813" y="1376555"/>
            <a:ext cx="6146754" cy="4533231"/>
          </a:xfrm>
          <a:custGeom>
            <a:avLst/>
            <a:gdLst/>
            <a:ahLst/>
            <a:cxnLst/>
            <a:rect l="l" t="t" r="r" b="b"/>
            <a:pathLst>
              <a:path w="9220131" h="6799847">
                <a:moveTo>
                  <a:pt x="0" y="0"/>
                </a:moveTo>
                <a:lnTo>
                  <a:pt x="9220132" y="0"/>
                </a:lnTo>
                <a:lnTo>
                  <a:pt x="9220132" y="6799847"/>
                </a:lnTo>
                <a:lnTo>
                  <a:pt x="0" y="6799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p:cNvSpPr txBox="1">
            <a:spLocks noGrp="1"/>
          </p:cNvSpPr>
          <p:nvPr>
            <p:ph type="title" idx="4294967295"/>
          </p:nvPr>
        </p:nvSpPr>
        <p:spPr>
          <a:xfrm>
            <a:off x="315215" y="2231280"/>
            <a:ext cx="3136111" cy="113550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593"/>
              </a:lnSpc>
              <a:spcBef>
                <a:spcPts val="0"/>
              </a:spcBef>
              <a:spcAft>
                <a:spcPts val="0"/>
              </a:spcAft>
              <a:buClrTx/>
              <a:buSzTx/>
              <a:buFontTx/>
              <a:buNone/>
              <a:tabLst/>
              <a:defRPr/>
            </a:pPr>
            <a:r>
              <a:rPr kumimoji="0" lang="en-US" sz="3533" b="0" i="0" u="none" strike="noStrike" kern="1200" cap="none" spc="35" normalizeH="0" baseline="0" noProof="0" dirty="0">
                <a:ln>
                  <a:noFill/>
                </a:ln>
                <a:solidFill>
                  <a:srgbClr val="FFFCF6"/>
                </a:solidFill>
                <a:effectLst/>
                <a:uLnTx/>
                <a:uFillTx/>
                <a:latin typeface="Poppins Bold"/>
                <a:ea typeface="Poppins Bold"/>
                <a:cs typeface="Poppins Bold"/>
                <a:sym typeface="Poppins Bold"/>
              </a:rPr>
              <a:t>The myth of benevolence</a:t>
            </a:r>
          </a:p>
        </p:txBody>
      </p:sp>
      <p:sp>
        <p:nvSpPr>
          <p:cNvPr id="8" name="TextBox 8"/>
          <p:cNvSpPr txBox="1"/>
          <p:nvPr/>
        </p:nvSpPr>
        <p:spPr>
          <a:xfrm>
            <a:off x="5708518" y="1880410"/>
            <a:ext cx="6146754" cy="293029"/>
          </a:xfrm>
          <a:prstGeom prst="rect">
            <a:avLst/>
          </a:prstGeom>
        </p:spPr>
        <p:txBody>
          <a:bodyPr lIns="0" tIns="0" rIns="0" bIns="0" rtlCol="0" anchor="t">
            <a:spAutoFit/>
          </a:bodyPr>
          <a:lstStyle/>
          <a:p>
            <a:pPr algn="ctr">
              <a:lnSpc>
                <a:spcPts val="2426"/>
              </a:lnSpc>
            </a:pPr>
            <a:r>
              <a:rPr lang="en-US" sz="1733" dirty="0">
                <a:solidFill>
                  <a:srgbClr val="000000"/>
                </a:solidFill>
                <a:latin typeface="Poppins Medium"/>
                <a:ea typeface="Poppins Medium"/>
                <a:cs typeface="Poppins Medium"/>
                <a:sym typeface="Poppins Medium"/>
              </a:rPr>
              <a:t>Myth: The system is helping children in need.</a:t>
            </a:r>
            <a:r>
              <a:rPr lang="en-US" sz="1733" dirty="0">
                <a:solidFill>
                  <a:srgbClr val="FFFCF6"/>
                </a:solidFill>
                <a:latin typeface="Poppins Medium"/>
                <a:ea typeface="Poppins Medium"/>
                <a:cs typeface="Poppins Medium"/>
                <a:sym typeface="Poppins Medium"/>
              </a:rPr>
              <a:t>: </a:t>
            </a:r>
          </a:p>
        </p:txBody>
      </p:sp>
      <p:sp>
        <p:nvSpPr>
          <p:cNvPr id="9" name="TextBox 9"/>
          <p:cNvSpPr txBox="1"/>
          <p:nvPr/>
        </p:nvSpPr>
        <p:spPr>
          <a:xfrm>
            <a:off x="5618908" y="3322284"/>
            <a:ext cx="6146754" cy="600805"/>
          </a:xfrm>
          <a:prstGeom prst="rect">
            <a:avLst/>
          </a:prstGeom>
        </p:spPr>
        <p:txBody>
          <a:bodyPr lIns="0" tIns="0" rIns="0" bIns="0" rtlCol="0" anchor="t">
            <a:spAutoFit/>
          </a:bodyPr>
          <a:lstStyle/>
          <a:p>
            <a:pPr algn="ctr">
              <a:lnSpc>
                <a:spcPts val="2426"/>
              </a:lnSpc>
            </a:pPr>
            <a:r>
              <a:rPr lang="en-US" sz="1733" dirty="0">
                <a:solidFill>
                  <a:srgbClr val="000000"/>
                </a:solidFill>
                <a:latin typeface="Poppins Medium"/>
                <a:ea typeface="Poppins Medium"/>
                <a:cs typeface="Poppins Medium"/>
                <a:sym typeface="Poppins Medium"/>
              </a:rPr>
              <a:t>Myth: The system takes children away </a:t>
            </a:r>
          </a:p>
          <a:p>
            <a:pPr algn="ctr">
              <a:lnSpc>
                <a:spcPts val="2426"/>
              </a:lnSpc>
            </a:pPr>
            <a:r>
              <a:rPr lang="en-US" sz="1733" dirty="0">
                <a:solidFill>
                  <a:srgbClr val="000000"/>
                </a:solidFill>
                <a:latin typeface="Poppins Medium"/>
                <a:ea typeface="Poppins Medium"/>
                <a:cs typeface="Poppins Medium"/>
                <a:sym typeface="Poppins Medium"/>
              </a:rPr>
              <a:t>because parents are unfit.</a:t>
            </a:r>
            <a:r>
              <a:rPr lang="en-US" sz="1733" dirty="0">
                <a:solidFill>
                  <a:srgbClr val="FFFCF6"/>
                </a:solidFill>
                <a:latin typeface="Poppins Medium"/>
                <a:ea typeface="Poppins Medium"/>
                <a:cs typeface="Poppins Medium"/>
                <a:sym typeface="Poppins Medium"/>
              </a:rPr>
              <a:t> </a:t>
            </a:r>
          </a:p>
        </p:txBody>
      </p:sp>
      <p:sp>
        <p:nvSpPr>
          <p:cNvPr id="10" name="TextBox 10"/>
          <p:cNvSpPr txBox="1"/>
          <p:nvPr/>
        </p:nvSpPr>
        <p:spPr>
          <a:xfrm>
            <a:off x="5708518" y="4939827"/>
            <a:ext cx="6146754" cy="600805"/>
          </a:xfrm>
          <a:prstGeom prst="rect">
            <a:avLst/>
          </a:prstGeom>
        </p:spPr>
        <p:txBody>
          <a:bodyPr lIns="0" tIns="0" rIns="0" bIns="0" rtlCol="0" anchor="t">
            <a:spAutoFit/>
          </a:bodyPr>
          <a:lstStyle/>
          <a:p>
            <a:pPr algn="ctr">
              <a:lnSpc>
                <a:spcPts val="2426"/>
              </a:lnSpc>
            </a:pPr>
            <a:r>
              <a:rPr lang="en-US" sz="1733" dirty="0">
                <a:solidFill>
                  <a:srgbClr val="000000"/>
                </a:solidFill>
                <a:latin typeface="Poppins Medium"/>
                <a:ea typeface="Poppins Medium"/>
                <a:cs typeface="Poppins Medium"/>
                <a:sym typeface="Poppins Medium"/>
              </a:rPr>
              <a:t>Myth: Foster homes are loving and </a:t>
            </a:r>
          </a:p>
          <a:p>
            <a:pPr algn="ctr">
              <a:lnSpc>
                <a:spcPts val="2426"/>
              </a:lnSpc>
            </a:pPr>
            <a:r>
              <a:rPr lang="en-US" sz="1733" dirty="0">
                <a:solidFill>
                  <a:srgbClr val="000000"/>
                </a:solidFill>
                <a:latin typeface="Poppins Medium"/>
                <a:ea typeface="Poppins Medium"/>
                <a:cs typeface="Poppins Medium"/>
                <a:sym typeface="Poppins Medium"/>
              </a:rPr>
              <a:t>safe environments.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EBEDEE">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FFFF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EBEDEE">
                <a:alpha val="9804"/>
              </a:srgbClr>
            </a:solidFill>
          </p:spPr>
          <p:txBody>
            <a:bodyPr/>
            <a:lstStyle/>
            <a:p>
              <a:endParaRPr lang="en-US" sz="1200"/>
            </a:p>
          </p:txBody>
        </p:sp>
      </p:grpSp>
      <p:sp>
        <p:nvSpPr>
          <p:cNvPr id="6" name="Freeform 6">
            <a:extLst>
              <a:ext uri="{C183D7F6-B498-43B3-948B-1728B52AA6E4}">
                <adec:decorative xmlns:adec="http://schemas.microsoft.com/office/drawing/2017/decorative" val="1"/>
              </a:ext>
            </a:extLst>
          </p:cNvPr>
          <p:cNvSpPr/>
          <p:nvPr/>
        </p:nvSpPr>
        <p:spPr>
          <a:xfrm>
            <a:off x="5491813" y="1376555"/>
            <a:ext cx="6146754" cy="4533231"/>
          </a:xfrm>
          <a:custGeom>
            <a:avLst/>
            <a:gdLst/>
            <a:ahLst/>
            <a:cxnLst/>
            <a:rect l="l" t="t" r="r" b="b"/>
            <a:pathLst>
              <a:path w="9220131" h="6799847">
                <a:moveTo>
                  <a:pt x="0" y="0"/>
                </a:moveTo>
                <a:lnTo>
                  <a:pt x="9220132" y="0"/>
                </a:lnTo>
                <a:lnTo>
                  <a:pt x="9220132" y="6799847"/>
                </a:lnTo>
                <a:lnTo>
                  <a:pt x="0" y="6799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p:cNvSpPr txBox="1">
            <a:spLocks noGrp="1"/>
          </p:cNvSpPr>
          <p:nvPr>
            <p:ph type="title" idx="4294967295"/>
          </p:nvPr>
        </p:nvSpPr>
        <p:spPr>
          <a:xfrm>
            <a:off x="168622" y="2200399"/>
            <a:ext cx="3276331" cy="19631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2999" b="0" i="0" u="none" strike="noStrike" kern="1200" cap="none" spc="29" normalizeH="0" baseline="0" noProof="0" dirty="0">
                <a:ln>
                  <a:noFill/>
                </a:ln>
                <a:solidFill>
                  <a:srgbClr val="FFFCF6"/>
                </a:solidFill>
                <a:effectLst/>
                <a:uLnTx/>
                <a:uFillTx/>
                <a:latin typeface="Poppins Bold"/>
                <a:ea typeface="Poppins Bold"/>
                <a:cs typeface="Poppins Bold"/>
                <a:sym typeface="Poppins Bold"/>
              </a:rPr>
              <a:t>Countering the myth of benevolence</a:t>
            </a:r>
          </a:p>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2999" b="0" i="0" u="none" strike="noStrike" kern="1200" cap="none" spc="29" normalizeH="0" baseline="0" noProof="0" dirty="0">
                <a:ln>
                  <a:noFill/>
                </a:ln>
                <a:solidFill>
                  <a:srgbClr val="FFFCF6"/>
                </a:solidFill>
                <a:effectLst/>
                <a:uLnTx/>
                <a:uFillTx/>
                <a:latin typeface="Poppins Bold"/>
                <a:ea typeface="Poppins Bold"/>
                <a:cs typeface="Poppins Bold"/>
                <a:sym typeface="Poppins Bold"/>
              </a:rPr>
              <a:t>by understanding:</a:t>
            </a:r>
          </a:p>
        </p:txBody>
      </p:sp>
      <p:sp>
        <p:nvSpPr>
          <p:cNvPr id="8" name="TextBox 8"/>
          <p:cNvSpPr txBox="1"/>
          <p:nvPr/>
        </p:nvSpPr>
        <p:spPr>
          <a:xfrm>
            <a:off x="5708518" y="1752913"/>
            <a:ext cx="6146754" cy="526298"/>
          </a:xfrm>
          <a:prstGeom prst="rect">
            <a:avLst/>
          </a:prstGeom>
        </p:spPr>
        <p:txBody>
          <a:bodyPr lIns="0" tIns="0" rIns="0" bIns="0" rtlCol="0" anchor="t">
            <a:spAutoFit/>
          </a:bodyPr>
          <a:lstStyle/>
          <a:p>
            <a:pPr algn="ctr">
              <a:lnSpc>
                <a:spcPts val="2147"/>
              </a:lnSpc>
            </a:pPr>
            <a:r>
              <a:rPr lang="en-US" sz="1533" dirty="0">
                <a:solidFill>
                  <a:srgbClr val="000000"/>
                </a:solidFill>
                <a:latin typeface="Poppins Medium"/>
                <a:ea typeface="Poppins Medium"/>
                <a:cs typeface="Poppins Medium"/>
                <a:sym typeface="Poppins Medium"/>
              </a:rPr>
              <a:t>There is significant harm in </a:t>
            </a:r>
          </a:p>
          <a:p>
            <a:pPr algn="ctr">
              <a:lnSpc>
                <a:spcPts val="2147"/>
              </a:lnSpc>
            </a:pPr>
            <a:r>
              <a:rPr lang="en-US" sz="1533" dirty="0">
                <a:solidFill>
                  <a:srgbClr val="000000"/>
                </a:solidFill>
                <a:latin typeface="Poppins Medium"/>
                <a:ea typeface="Poppins Medium"/>
                <a:cs typeface="Poppins Medium"/>
                <a:sym typeface="Poppins Medium"/>
              </a:rPr>
              <a:t>separating families.</a:t>
            </a:r>
            <a:r>
              <a:rPr lang="en-US" sz="1533" dirty="0">
                <a:solidFill>
                  <a:srgbClr val="FFFCF6"/>
                </a:solidFill>
                <a:latin typeface="Poppins Medium"/>
                <a:ea typeface="Poppins Medium"/>
                <a:cs typeface="Poppins Medium"/>
                <a:sym typeface="Poppins Medium"/>
              </a:rPr>
              <a:t> </a:t>
            </a:r>
          </a:p>
        </p:txBody>
      </p:sp>
      <p:sp>
        <p:nvSpPr>
          <p:cNvPr id="9" name="TextBox 9"/>
          <p:cNvSpPr txBox="1"/>
          <p:nvPr/>
        </p:nvSpPr>
        <p:spPr>
          <a:xfrm>
            <a:off x="6037644" y="3290392"/>
            <a:ext cx="5468556" cy="795602"/>
          </a:xfrm>
          <a:prstGeom prst="rect">
            <a:avLst/>
          </a:prstGeom>
        </p:spPr>
        <p:txBody>
          <a:bodyPr lIns="0" tIns="0" rIns="0" bIns="0" rtlCol="0" anchor="t">
            <a:spAutoFit/>
          </a:bodyPr>
          <a:lstStyle/>
          <a:p>
            <a:pPr algn="ctr">
              <a:lnSpc>
                <a:spcPts val="2147"/>
              </a:lnSpc>
            </a:pPr>
            <a:r>
              <a:rPr lang="en-US" sz="1533" dirty="0">
                <a:solidFill>
                  <a:srgbClr val="000000"/>
                </a:solidFill>
                <a:latin typeface="Poppins Medium"/>
                <a:ea typeface="Poppins Medium"/>
                <a:cs typeface="Poppins Medium"/>
                <a:sym typeface="Poppins Medium"/>
              </a:rPr>
              <a:t>Case workers should not conflate a lack of </a:t>
            </a:r>
          </a:p>
          <a:p>
            <a:pPr algn="ctr">
              <a:lnSpc>
                <a:spcPts val="2147"/>
              </a:lnSpc>
            </a:pPr>
            <a:r>
              <a:rPr lang="en-US" sz="1533" dirty="0">
                <a:solidFill>
                  <a:srgbClr val="000000"/>
                </a:solidFill>
                <a:latin typeface="Poppins Medium"/>
                <a:ea typeface="Poppins Medium"/>
                <a:cs typeface="Poppins Medium"/>
                <a:sym typeface="Poppins Medium"/>
              </a:rPr>
              <a:t>awareness of disabled parenting with </a:t>
            </a:r>
          </a:p>
          <a:p>
            <a:pPr algn="ctr">
              <a:lnSpc>
                <a:spcPts val="2147"/>
              </a:lnSpc>
            </a:pPr>
            <a:r>
              <a:rPr lang="en-US" sz="1533" dirty="0">
                <a:solidFill>
                  <a:srgbClr val="000000"/>
                </a:solidFill>
                <a:latin typeface="Poppins Medium"/>
                <a:ea typeface="Poppins Medium"/>
                <a:cs typeface="Poppins Medium"/>
                <a:sym typeface="Poppins Medium"/>
              </a:rPr>
              <a:t>safety concerns.</a:t>
            </a:r>
          </a:p>
        </p:txBody>
      </p:sp>
      <p:sp>
        <p:nvSpPr>
          <p:cNvPr id="10" name="TextBox 10"/>
          <p:cNvSpPr txBox="1"/>
          <p:nvPr/>
        </p:nvSpPr>
        <p:spPr>
          <a:xfrm>
            <a:off x="5708518" y="4946177"/>
            <a:ext cx="6146754" cy="526298"/>
          </a:xfrm>
          <a:prstGeom prst="rect">
            <a:avLst/>
          </a:prstGeom>
        </p:spPr>
        <p:txBody>
          <a:bodyPr lIns="0" tIns="0" rIns="0" bIns="0" rtlCol="0" anchor="t">
            <a:spAutoFit/>
          </a:bodyPr>
          <a:lstStyle/>
          <a:p>
            <a:pPr algn="ctr">
              <a:lnSpc>
                <a:spcPts val="2146"/>
              </a:lnSpc>
            </a:pPr>
            <a:r>
              <a:rPr lang="en-US" sz="1533">
                <a:solidFill>
                  <a:srgbClr val="000000"/>
                </a:solidFill>
                <a:latin typeface="Poppins Medium"/>
                <a:ea typeface="Poppins Medium"/>
                <a:cs typeface="Poppins Medium"/>
                <a:sym typeface="Poppins Medium"/>
              </a:rPr>
              <a:t>Mandated reporting is not required for</a:t>
            </a:r>
          </a:p>
          <a:p>
            <a:pPr algn="ctr">
              <a:lnSpc>
                <a:spcPts val="2146"/>
              </a:lnSpc>
            </a:pPr>
            <a:r>
              <a:rPr lang="en-US" sz="1533">
                <a:solidFill>
                  <a:srgbClr val="000000"/>
                </a:solidFill>
                <a:latin typeface="Poppins Medium"/>
                <a:ea typeface="Poppins Medium"/>
                <a:cs typeface="Poppins Medium"/>
                <a:sym typeface="Poppins Medium"/>
              </a:rPr>
              <a:t> hypothetical concerns or curiosities.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sp>
        <p:nvSpPr>
          <p:cNvPr id="3" name="TextBox 3"/>
          <p:cNvSpPr txBox="1">
            <a:spLocks noGrp="1"/>
          </p:cNvSpPr>
          <p:nvPr>
            <p:ph type="title" idx="4294967295"/>
          </p:nvPr>
        </p:nvSpPr>
        <p:spPr>
          <a:xfrm>
            <a:off x="685801" y="696568"/>
            <a:ext cx="2952435" cy="1337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526"/>
              </a:lnSpc>
              <a:spcBef>
                <a:spcPts val="0"/>
              </a:spcBef>
              <a:spcAft>
                <a:spcPts val="0"/>
              </a:spcAft>
              <a:buClrTx/>
              <a:buSzTx/>
              <a:buFontTx/>
              <a:buNone/>
              <a:tabLst/>
              <a:defRPr/>
            </a:pPr>
            <a:r>
              <a:rPr kumimoji="0" lang="en-US" sz="2866"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Enhancing data protections</a:t>
            </a:r>
          </a:p>
        </p:txBody>
      </p:sp>
      <p:sp>
        <p:nvSpPr>
          <p:cNvPr id="4" name="TextBox 4"/>
          <p:cNvSpPr txBox="1"/>
          <p:nvPr/>
        </p:nvSpPr>
        <p:spPr>
          <a:xfrm>
            <a:off x="5226374" y="615583"/>
            <a:ext cx="5863262" cy="1221168"/>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Data protections to stop entrapment in systems. People may seek a service and not know that they are being recorded and that information could be used against them. </a:t>
            </a:r>
          </a:p>
        </p:txBody>
      </p:sp>
      <p:sp>
        <p:nvSpPr>
          <p:cNvPr id="16" name="TextBox 16"/>
          <p:cNvSpPr txBox="1"/>
          <p:nvPr/>
        </p:nvSpPr>
        <p:spPr>
          <a:xfrm>
            <a:off x="5226374" y="2006445"/>
            <a:ext cx="5863262" cy="1221168"/>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Data collected is being used in predictive ways to “guess” who’s at most risk for abusing or neglecting their children. We know these models are trained on biased data.</a:t>
            </a:r>
          </a:p>
        </p:txBody>
      </p:sp>
      <p:sp>
        <p:nvSpPr>
          <p:cNvPr id="15" name="TextBox 15"/>
          <p:cNvSpPr txBox="1"/>
          <p:nvPr/>
        </p:nvSpPr>
        <p:spPr>
          <a:xfrm>
            <a:off x="5226374" y="3409951"/>
            <a:ext cx="5863262" cy="605615"/>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It should be easier (or possible) for parents and communities to access the data they need.</a:t>
            </a:r>
          </a:p>
        </p:txBody>
      </p:sp>
      <p:grpSp>
        <p:nvGrpSpPr>
          <p:cNvPr id="5" name="Group 5">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6" name="AutoShape 6"/>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7" name="AutoShape 7"/>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8" name="AutoShape 8"/>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9" name="Group 9">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1" name="Group 11">
            <a:extLst>
              <a:ext uri="{C183D7F6-B498-43B3-948B-1728B52AA6E4}">
                <adec:decorative xmlns:adec="http://schemas.microsoft.com/office/drawing/2017/decorative" val="1"/>
              </a:ext>
            </a:extLst>
          </p:cNvPr>
          <p:cNvGrpSpPr/>
          <p:nvPr/>
        </p:nvGrpSpPr>
        <p:grpSpPr>
          <a:xfrm>
            <a:off x="4831076" y="2081628"/>
            <a:ext cx="231914" cy="23191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3" name="Group 13">
            <a:extLst>
              <a:ext uri="{C183D7F6-B498-43B3-948B-1728B52AA6E4}">
                <adec:decorative xmlns:adec="http://schemas.microsoft.com/office/drawing/2017/decorative" val="1"/>
              </a:ext>
            </a:extLst>
          </p:cNvPr>
          <p:cNvGrpSpPr/>
          <p:nvPr/>
        </p:nvGrpSpPr>
        <p:grpSpPr>
          <a:xfrm>
            <a:off x="4831076" y="3461035"/>
            <a:ext cx="231914" cy="231914"/>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7" name="TextBox 17">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4" name="AutoShape 4"/>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5" name="AutoShape 5"/>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6" name="AutoShape 6"/>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7" name="Group 7">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9" name="Group 9">
            <a:extLst>
              <a:ext uri="{C183D7F6-B498-43B3-948B-1728B52AA6E4}">
                <adec:decorative xmlns:adec="http://schemas.microsoft.com/office/drawing/2017/decorative" val="1"/>
              </a:ext>
            </a:extLst>
          </p:cNvPr>
          <p:cNvGrpSpPr/>
          <p:nvPr/>
        </p:nvGrpSpPr>
        <p:grpSpPr>
          <a:xfrm>
            <a:off x="4831076" y="2081628"/>
            <a:ext cx="231914" cy="23191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1" name="Group 11">
            <a:extLst>
              <a:ext uri="{C183D7F6-B498-43B3-948B-1728B52AA6E4}">
                <adec:decorative xmlns:adec="http://schemas.microsoft.com/office/drawing/2017/decorative" val="1"/>
              </a:ext>
            </a:extLst>
          </p:cNvPr>
          <p:cNvGrpSpPr/>
          <p:nvPr/>
        </p:nvGrpSpPr>
        <p:grpSpPr>
          <a:xfrm>
            <a:off x="4831076" y="3561501"/>
            <a:ext cx="231914" cy="23191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3" name="Freeform 13">
            <a:extLst>
              <a:ext uri="{C183D7F6-B498-43B3-948B-1728B52AA6E4}">
                <adec:decorative xmlns:adec="http://schemas.microsoft.com/office/drawing/2017/decorative" val="1"/>
              </a:ext>
            </a:extLst>
          </p:cNvPr>
          <p:cNvSpPr/>
          <p:nvPr/>
        </p:nvSpPr>
        <p:spPr>
          <a:xfrm>
            <a:off x="549250" y="2588746"/>
            <a:ext cx="2470836" cy="2177424"/>
          </a:xfrm>
          <a:custGeom>
            <a:avLst/>
            <a:gdLst/>
            <a:ahLst/>
            <a:cxnLst/>
            <a:rect l="l" t="t" r="r" b="b"/>
            <a:pathLst>
              <a:path w="3706254" h="3266136">
                <a:moveTo>
                  <a:pt x="0" y="0"/>
                </a:moveTo>
                <a:lnTo>
                  <a:pt x="3706254" y="0"/>
                </a:lnTo>
                <a:lnTo>
                  <a:pt x="3706254" y="3266136"/>
                </a:lnTo>
                <a:lnTo>
                  <a:pt x="0" y="3266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4" name="TextBox 14"/>
          <p:cNvSpPr txBox="1">
            <a:spLocks noGrp="1"/>
          </p:cNvSpPr>
          <p:nvPr>
            <p:ph type="title" idx="4294967295"/>
          </p:nvPr>
        </p:nvSpPr>
        <p:spPr>
          <a:xfrm>
            <a:off x="685801" y="696568"/>
            <a:ext cx="2952435" cy="17668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526"/>
              </a:lnSpc>
              <a:spcBef>
                <a:spcPts val="0"/>
              </a:spcBef>
              <a:spcAft>
                <a:spcPts val="0"/>
              </a:spcAft>
              <a:buClrTx/>
              <a:buSzTx/>
              <a:buFontTx/>
              <a:buNone/>
              <a:tabLst/>
              <a:defRPr/>
            </a:pPr>
            <a:r>
              <a:rPr kumimoji="0" lang="en-US" sz="2866"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Countering “domestic asymmetrical warfare”</a:t>
            </a:r>
          </a:p>
        </p:txBody>
      </p:sp>
      <p:sp>
        <p:nvSpPr>
          <p:cNvPr id="15" name="TextBox 15"/>
          <p:cNvSpPr txBox="1"/>
          <p:nvPr/>
        </p:nvSpPr>
        <p:spPr>
          <a:xfrm>
            <a:off x="5226374" y="615584"/>
            <a:ext cx="5863262" cy="913392"/>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Lack of transparency in systems means disabled parents and their families are at greater risk of separation. </a:t>
            </a:r>
          </a:p>
        </p:txBody>
      </p:sp>
      <p:sp>
        <p:nvSpPr>
          <p:cNvPr id="17" name="TextBox 17"/>
          <p:cNvSpPr txBox="1"/>
          <p:nvPr/>
        </p:nvSpPr>
        <p:spPr>
          <a:xfrm>
            <a:off x="5226374" y="2006446"/>
            <a:ext cx="5863262" cy="913392"/>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Families are not always provided an attorney, and when they are, they often lack experience with or knowledge of disabled parents.</a:t>
            </a:r>
          </a:p>
        </p:txBody>
      </p:sp>
      <p:sp>
        <p:nvSpPr>
          <p:cNvPr id="16" name="TextBox 16"/>
          <p:cNvSpPr txBox="1"/>
          <p:nvPr/>
        </p:nvSpPr>
        <p:spPr>
          <a:xfrm>
            <a:off x="5226374" y="3409951"/>
            <a:ext cx="5863262" cy="605615"/>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Imbalances in power, resources available, connections, and the weaponization of fear</a:t>
            </a:r>
          </a:p>
        </p:txBody>
      </p:sp>
      <p:sp>
        <p:nvSpPr>
          <p:cNvPr id="18" name="TextBox 18">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
        <p:nvSpPr>
          <p:cNvPr id="19" name="TextBox 19"/>
          <p:cNvSpPr txBox="1"/>
          <p:nvPr/>
        </p:nvSpPr>
        <p:spPr>
          <a:xfrm>
            <a:off x="4152999" y="5221595"/>
            <a:ext cx="7556940" cy="367345"/>
          </a:xfrm>
          <a:prstGeom prst="rect">
            <a:avLst/>
          </a:prstGeom>
        </p:spPr>
        <p:txBody>
          <a:bodyPr lIns="0" tIns="0" rIns="0" bIns="0" rtlCol="0" anchor="t">
            <a:spAutoFit/>
          </a:bodyPr>
          <a:lstStyle/>
          <a:p>
            <a:pPr>
              <a:lnSpc>
                <a:spcPts val="1471"/>
              </a:lnSpc>
            </a:pPr>
            <a:r>
              <a:rPr lang="en-US" sz="1051" u="sng" dirty="0">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Rodríguez, D., &amp; Pendleton, M. (Hosts). Reforms don't work [Audio podcast episode]. The </a:t>
            </a:r>
            <a:r>
              <a:rPr lang="en-US" sz="1051" u="sng" dirty="0" err="1">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UpEnd</a:t>
            </a:r>
            <a:r>
              <a:rPr lang="en-US" sz="1051" u="sng" dirty="0">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 </a:t>
            </a:r>
            <a:r>
              <a:rPr lang="en-US" sz="1051" u="sng" dirty="0" err="1">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Pocast</a:t>
            </a:r>
            <a:r>
              <a:rPr lang="en-US" sz="1051" u="sng" dirty="0">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 </a:t>
            </a:r>
            <a:r>
              <a:rPr lang="en-US" sz="1051" u="sng" dirty="0" err="1">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UpEnd</a:t>
            </a:r>
            <a:r>
              <a:rPr lang="en-US" sz="1051" u="sng" dirty="0">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 </a:t>
            </a:r>
            <a:r>
              <a:rPr lang="en-US" sz="1051" u="sng" dirty="0" err="1">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Movement.https</a:t>
            </a:r>
            <a:r>
              <a:rPr lang="en-US" sz="1051" u="sng" dirty="0">
                <a:solidFill>
                  <a:schemeClr val="bg1"/>
                </a:solidFill>
                <a:latin typeface="Montserrat 2"/>
                <a:ea typeface="Montserrat 2"/>
                <a:cs typeface="Montserrat 2"/>
                <a:sym typeface="Montserrat 2"/>
                <a:hlinkClick r:id="rId4" tooltip="https://upendmovement.org/episode1-6/">
                  <a:extLst>
                    <a:ext uri="{A12FA001-AC4F-418D-AE19-62706E023703}">
                      <ahyp:hlinkClr xmlns:ahyp="http://schemas.microsoft.com/office/drawing/2018/hyperlinkcolor" val="tx"/>
                    </a:ext>
                  </a:extLst>
                </a:hlinkClick>
              </a:rPr>
              <a:t>://upendmovement.org/episode1-6/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4" name="AutoShape 4"/>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5" name="AutoShape 5"/>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6" name="AutoShape 6"/>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grpSp>
        <p:nvGrpSpPr>
          <p:cNvPr id="7" name="Group 7">
            <a:extLst>
              <a:ext uri="{C183D7F6-B498-43B3-948B-1728B52AA6E4}">
                <adec:decorative xmlns:adec="http://schemas.microsoft.com/office/drawing/2017/decorative" val="1"/>
              </a:ext>
            </a:extLst>
          </p:cNvPr>
          <p:cNvGrpSpPr/>
          <p:nvPr/>
        </p:nvGrpSpPr>
        <p:grpSpPr>
          <a:xfrm>
            <a:off x="4831076" y="702918"/>
            <a:ext cx="231914" cy="23191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9" name="Group 9">
            <a:extLst>
              <a:ext uri="{C183D7F6-B498-43B3-948B-1728B52AA6E4}">
                <adec:decorative xmlns:adec="http://schemas.microsoft.com/office/drawing/2017/decorative" val="1"/>
              </a:ext>
            </a:extLst>
          </p:cNvPr>
          <p:cNvGrpSpPr/>
          <p:nvPr/>
        </p:nvGrpSpPr>
        <p:grpSpPr>
          <a:xfrm>
            <a:off x="4831076" y="2132210"/>
            <a:ext cx="231914" cy="23191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grpSp>
        <p:nvGrpSpPr>
          <p:cNvPr id="11" name="Group 11">
            <a:extLst>
              <a:ext uri="{C183D7F6-B498-43B3-948B-1728B52AA6E4}">
                <adec:decorative xmlns:adec="http://schemas.microsoft.com/office/drawing/2017/decorative" val="1"/>
              </a:ext>
            </a:extLst>
          </p:cNvPr>
          <p:cNvGrpSpPr/>
          <p:nvPr/>
        </p:nvGrpSpPr>
        <p:grpSpPr>
          <a:xfrm>
            <a:off x="4831076" y="3561501"/>
            <a:ext cx="231914" cy="23191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CF6"/>
            </a:solidFill>
          </p:spPr>
          <p:txBody>
            <a:bodyPr/>
            <a:lstStyle/>
            <a:p>
              <a:endParaRPr lang="en-US" sz="1200"/>
            </a:p>
          </p:txBody>
        </p:sp>
      </p:grpSp>
      <p:sp>
        <p:nvSpPr>
          <p:cNvPr id="14" name="TextBox 14"/>
          <p:cNvSpPr txBox="1">
            <a:spLocks noGrp="1"/>
          </p:cNvSpPr>
          <p:nvPr>
            <p:ph type="title" idx="4294967295"/>
          </p:nvPr>
        </p:nvSpPr>
        <p:spPr>
          <a:xfrm>
            <a:off x="685800" y="696568"/>
            <a:ext cx="2589137" cy="15128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952"/>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Peer supports are helpful for many parents with disabilities.</a:t>
            </a:r>
          </a:p>
        </p:txBody>
      </p:sp>
      <p:sp>
        <p:nvSpPr>
          <p:cNvPr id="13" name="Freeform 13" descr="Disabled Parenting Project logo">
            <a:extLst>
              <a:ext uri="{C183D7F6-B498-43B3-948B-1728B52AA6E4}">
                <adec:decorative xmlns:adec="http://schemas.microsoft.com/office/drawing/2017/decorative" val="0"/>
              </a:ext>
            </a:extLst>
          </p:cNvPr>
          <p:cNvSpPr/>
          <p:nvPr/>
        </p:nvSpPr>
        <p:spPr>
          <a:xfrm>
            <a:off x="498666" y="3205740"/>
            <a:ext cx="2572005" cy="1175350"/>
          </a:xfrm>
          <a:custGeom>
            <a:avLst/>
            <a:gdLst/>
            <a:ahLst/>
            <a:cxnLst/>
            <a:rect l="l" t="t" r="r" b="b"/>
            <a:pathLst>
              <a:path w="3858008" h="1763025">
                <a:moveTo>
                  <a:pt x="0" y="0"/>
                </a:moveTo>
                <a:lnTo>
                  <a:pt x="3858008" y="0"/>
                </a:lnTo>
                <a:lnTo>
                  <a:pt x="3858008" y="1763025"/>
                </a:lnTo>
                <a:lnTo>
                  <a:pt x="0" y="1763025"/>
                </a:lnTo>
                <a:lnTo>
                  <a:pt x="0" y="0"/>
                </a:lnTo>
                <a:close/>
              </a:path>
            </a:pathLst>
          </a:custGeom>
          <a:blipFill>
            <a:blip r:embed="rId2"/>
            <a:stretch>
              <a:fillRect/>
            </a:stretch>
          </a:blipFill>
        </p:spPr>
        <p:txBody>
          <a:bodyPr/>
          <a:lstStyle/>
          <a:p>
            <a:endParaRPr lang="en-US" sz="1200" dirty="0"/>
          </a:p>
        </p:txBody>
      </p:sp>
      <p:sp>
        <p:nvSpPr>
          <p:cNvPr id="15" name="TextBox 15"/>
          <p:cNvSpPr txBox="1"/>
          <p:nvPr/>
        </p:nvSpPr>
        <p:spPr>
          <a:xfrm>
            <a:off x="5226374" y="615584"/>
            <a:ext cx="5863262" cy="605615"/>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Online and in-person groups can provide emotional support to parents with disabilities.</a:t>
            </a:r>
          </a:p>
        </p:txBody>
      </p:sp>
      <p:sp>
        <p:nvSpPr>
          <p:cNvPr id="17" name="TextBox 17"/>
          <p:cNvSpPr txBox="1"/>
          <p:nvPr/>
        </p:nvSpPr>
        <p:spPr>
          <a:xfrm>
            <a:off x="5226374" y="1988454"/>
            <a:ext cx="5863262" cy="913392"/>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Peers frequently share practical strategies that worked for their family while parenting children at different ages.</a:t>
            </a:r>
          </a:p>
        </p:txBody>
      </p:sp>
      <p:sp>
        <p:nvSpPr>
          <p:cNvPr id="16" name="TextBox 16"/>
          <p:cNvSpPr txBox="1"/>
          <p:nvPr/>
        </p:nvSpPr>
        <p:spPr>
          <a:xfrm>
            <a:off x="5226374" y="3409951"/>
            <a:ext cx="5863262" cy="1221168"/>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Advocacy and empowerment: Many laws to protect the rights of parents with disabilities have been spearheaded by groups of disabled parents.</a:t>
            </a:r>
          </a:p>
        </p:txBody>
      </p:sp>
      <p:sp>
        <p:nvSpPr>
          <p:cNvPr id="18" name="TextBox 18">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380301" y="-339753"/>
            <a:ext cx="4329937" cy="5486400"/>
          </a:xfrm>
          <a:prstGeom prst="rect">
            <a:avLst/>
          </a:prstGeom>
          <a:solidFill>
            <a:srgbClr val="FFFCF6"/>
          </a:solidFill>
        </p:spPr>
        <p:txBody>
          <a:bodyPr/>
          <a:lstStyle/>
          <a:p>
            <a:endParaRPr lang="en-US" sz="1200"/>
          </a:p>
        </p:txBody>
      </p:sp>
      <p:sp>
        <p:nvSpPr>
          <p:cNvPr id="8" name="TextBox 8"/>
          <p:cNvSpPr txBox="1">
            <a:spLocks noGrp="1"/>
          </p:cNvSpPr>
          <p:nvPr>
            <p:ph type="title" idx="4294967295"/>
          </p:nvPr>
        </p:nvSpPr>
        <p:spPr>
          <a:xfrm>
            <a:off x="685800" y="696568"/>
            <a:ext cx="2589137" cy="3586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952"/>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5B4D"/>
                </a:solidFill>
                <a:effectLst/>
                <a:uLnTx/>
                <a:uFillTx/>
                <a:latin typeface="Poppins Bold"/>
                <a:ea typeface="Poppins Bold"/>
                <a:cs typeface="Poppins Bold"/>
                <a:sym typeface="Poppins Bold"/>
              </a:rPr>
              <a:t>Key Takeaways</a:t>
            </a:r>
          </a:p>
        </p:txBody>
      </p:sp>
      <p:sp>
        <p:nvSpPr>
          <p:cNvPr id="9" name="TextBox 9"/>
          <p:cNvSpPr txBox="1"/>
          <p:nvPr/>
        </p:nvSpPr>
        <p:spPr>
          <a:xfrm>
            <a:off x="5411210" y="852166"/>
            <a:ext cx="5863262" cy="605615"/>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Parents with disabilities have rights but it can be difficult to know what they are.</a:t>
            </a:r>
          </a:p>
        </p:txBody>
      </p:sp>
      <p:sp>
        <p:nvSpPr>
          <p:cNvPr id="11" name="TextBox 11"/>
          <p:cNvSpPr txBox="1"/>
          <p:nvPr/>
        </p:nvSpPr>
        <p:spPr>
          <a:xfrm>
            <a:off x="5351981" y="1763799"/>
            <a:ext cx="5863262" cy="913392"/>
          </a:xfrm>
          <a:prstGeom prst="rect">
            <a:avLst/>
          </a:prstGeom>
        </p:spPr>
        <p:txBody>
          <a:bodyPr lIns="0" tIns="0" rIns="0" bIns="0" rtlCol="0" anchor="t">
            <a:spAutoFit/>
          </a:bodyPr>
          <a:lstStyle/>
          <a:p>
            <a:pPr>
              <a:lnSpc>
                <a:spcPts val="2426"/>
              </a:lnSpc>
            </a:pPr>
            <a:r>
              <a:rPr lang="en-US" sz="1866">
                <a:solidFill>
                  <a:srgbClr val="FFFCF6"/>
                </a:solidFill>
                <a:latin typeface="Poppins Medium"/>
                <a:ea typeface="Poppins Medium"/>
                <a:cs typeface="Poppins Medium"/>
                <a:sym typeface="Poppins Medium"/>
              </a:rPr>
              <a:t>Massive imbalances in the system leave families at risk of separation due to biased beliefs, data, and practices.</a:t>
            </a:r>
          </a:p>
        </p:txBody>
      </p:sp>
      <p:sp>
        <p:nvSpPr>
          <p:cNvPr id="10" name="TextBox 10"/>
          <p:cNvSpPr txBox="1"/>
          <p:nvPr/>
        </p:nvSpPr>
        <p:spPr>
          <a:xfrm>
            <a:off x="5351981" y="3001047"/>
            <a:ext cx="5863262" cy="605615"/>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Policy changes, including Family Miranda rights, aim to reform systems. Are reforms enough?</a:t>
            </a:r>
          </a:p>
        </p:txBody>
      </p:sp>
      <p:sp>
        <p:nvSpPr>
          <p:cNvPr id="13" name="TextBox 13"/>
          <p:cNvSpPr txBox="1"/>
          <p:nvPr/>
        </p:nvSpPr>
        <p:spPr>
          <a:xfrm>
            <a:off x="5351981" y="4047536"/>
            <a:ext cx="5863262" cy="605615"/>
          </a:xfrm>
          <a:prstGeom prst="rect">
            <a:avLst/>
          </a:prstGeom>
        </p:spPr>
        <p:txBody>
          <a:bodyPr lIns="0" tIns="0" rIns="0" bIns="0" rtlCol="0" anchor="t">
            <a:spAutoFit/>
          </a:bodyPr>
          <a:lstStyle/>
          <a:p>
            <a:pPr>
              <a:lnSpc>
                <a:spcPts val="2426"/>
              </a:lnSpc>
            </a:pPr>
            <a:r>
              <a:rPr lang="en-US" sz="1866" dirty="0">
                <a:solidFill>
                  <a:srgbClr val="FFFCF6"/>
                </a:solidFill>
                <a:latin typeface="Poppins Medium"/>
                <a:ea typeface="Poppins Medium"/>
                <a:cs typeface="Poppins Medium"/>
                <a:sym typeface="Poppins Medium"/>
              </a:rPr>
              <a:t>The myth of benevolence is a powerful tool used to separate families. </a:t>
            </a:r>
          </a:p>
        </p:txBody>
      </p:sp>
      <p:grpSp>
        <p:nvGrpSpPr>
          <p:cNvPr id="3" name="Group 3">
            <a:extLst>
              <a:ext uri="{C183D7F6-B498-43B3-948B-1728B52AA6E4}">
                <adec:decorative xmlns:adec="http://schemas.microsoft.com/office/drawing/2017/decorative" val="1"/>
              </a:ext>
            </a:extLst>
          </p:cNvPr>
          <p:cNvGrpSpPr/>
          <p:nvPr/>
        </p:nvGrpSpPr>
        <p:grpSpPr>
          <a:xfrm>
            <a:off x="-3320758" y="5146648"/>
            <a:ext cx="7270395" cy="1711353"/>
            <a:chOff x="0" y="0"/>
            <a:chExt cx="14540791" cy="3422705"/>
          </a:xfrm>
        </p:grpSpPr>
        <p:sp>
          <p:nvSpPr>
            <p:cNvPr id="4" name="AutoShape 4"/>
            <p:cNvSpPr/>
            <p:nvPr/>
          </p:nvSpPr>
          <p:spPr>
            <a:xfrm rot="5400000">
              <a:off x="6699945" y="-6699945"/>
              <a:ext cx="1140902" cy="14540791"/>
            </a:xfrm>
            <a:prstGeom prst="rect">
              <a:avLst/>
            </a:prstGeom>
            <a:solidFill>
              <a:srgbClr val="FFFCF6">
                <a:alpha val="69804"/>
              </a:srgbClr>
            </a:solidFill>
          </p:spPr>
          <p:txBody>
            <a:bodyPr/>
            <a:lstStyle/>
            <a:p>
              <a:endParaRPr lang="en-US" sz="1200"/>
            </a:p>
          </p:txBody>
        </p:sp>
        <p:sp>
          <p:nvSpPr>
            <p:cNvPr id="5" name="AutoShape 5"/>
            <p:cNvSpPr/>
            <p:nvPr/>
          </p:nvSpPr>
          <p:spPr>
            <a:xfrm rot="5400000">
              <a:off x="6699945" y="-5559043"/>
              <a:ext cx="1140902" cy="14540791"/>
            </a:xfrm>
            <a:prstGeom prst="rect">
              <a:avLst/>
            </a:prstGeom>
            <a:solidFill>
              <a:srgbClr val="FFFCF6">
                <a:alpha val="40000"/>
              </a:srgbClr>
            </a:solidFill>
          </p:spPr>
          <p:txBody>
            <a:bodyPr/>
            <a:lstStyle/>
            <a:p>
              <a:endParaRPr lang="en-US" sz="1200"/>
            </a:p>
          </p:txBody>
        </p:sp>
        <p:sp>
          <p:nvSpPr>
            <p:cNvPr id="6" name="AutoShape 6"/>
            <p:cNvSpPr/>
            <p:nvPr/>
          </p:nvSpPr>
          <p:spPr>
            <a:xfrm rot="5400000">
              <a:off x="6699945" y="-4418141"/>
              <a:ext cx="1140902" cy="14540791"/>
            </a:xfrm>
            <a:prstGeom prst="rect">
              <a:avLst/>
            </a:prstGeom>
            <a:solidFill>
              <a:srgbClr val="FFFCF6">
                <a:alpha val="9804"/>
              </a:srgbClr>
            </a:solidFill>
          </p:spPr>
          <p:txBody>
            <a:bodyPr/>
            <a:lstStyle/>
            <a:p>
              <a:endParaRPr lang="en-US" sz="1200"/>
            </a:p>
          </p:txBody>
        </p:sp>
      </p:grpSp>
      <p:sp>
        <p:nvSpPr>
          <p:cNvPr id="7" name="Freeform 7">
            <a:extLst>
              <a:ext uri="{C183D7F6-B498-43B3-948B-1728B52AA6E4}">
                <adec:decorative xmlns:adec="http://schemas.microsoft.com/office/drawing/2017/decorative" val="1"/>
              </a:ext>
            </a:extLst>
          </p:cNvPr>
          <p:cNvSpPr/>
          <p:nvPr/>
        </p:nvSpPr>
        <p:spPr>
          <a:xfrm>
            <a:off x="4508041" y="853932"/>
            <a:ext cx="718333" cy="620461"/>
          </a:xfrm>
          <a:custGeom>
            <a:avLst/>
            <a:gdLst/>
            <a:ahLst/>
            <a:cxnLst/>
            <a:rect l="l" t="t" r="r" b="b"/>
            <a:pathLst>
              <a:path w="1077500" h="930691">
                <a:moveTo>
                  <a:pt x="0" y="0"/>
                </a:moveTo>
                <a:lnTo>
                  <a:pt x="1077500" y="0"/>
                </a:lnTo>
                <a:lnTo>
                  <a:pt x="1077500" y="930691"/>
                </a:lnTo>
                <a:lnTo>
                  <a:pt x="0" y="930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2">
            <a:extLst>
              <a:ext uri="{C183D7F6-B498-43B3-948B-1728B52AA6E4}">
                <adec:decorative xmlns:adec="http://schemas.microsoft.com/office/drawing/2017/decorative" val="1"/>
              </a:ext>
            </a:extLst>
          </p:cNvPr>
          <p:cNvSpPr txBox="1"/>
          <p:nvPr/>
        </p:nvSpPr>
        <p:spPr>
          <a:xfrm>
            <a:off x="6092826" y="3101552"/>
            <a:ext cx="6350" cy="506357"/>
          </a:xfrm>
          <a:prstGeom prst="rect">
            <a:avLst/>
          </a:prstGeom>
        </p:spPr>
        <p:txBody>
          <a:bodyPr lIns="0" tIns="0" rIns="0" bIns="0" rtlCol="0" anchor="t">
            <a:spAutoFit/>
          </a:bodyPr>
          <a:lstStyle/>
          <a:p>
            <a:pPr algn="ctr">
              <a:lnSpc>
                <a:spcPts val="4853"/>
              </a:lnSpc>
            </a:pPr>
            <a:endParaRPr sz="1200"/>
          </a:p>
        </p:txBody>
      </p:sp>
      <p:sp>
        <p:nvSpPr>
          <p:cNvPr id="14" name="Freeform 14">
            <a:extLst>
              <a:ext uri="{C183D7F6-B498-43B3-948B-1728B52AA6E4}">
                <adec:decorative xmlns:adec="http://schemas.microsoft.com/office/drawing/2017/decorative" val="1"/>
              </a:ext>
            </a:extLst>
          </p:cNvPr>
          <p:cNvSpPr/>
          <p:nvPr/>
        </p:nvSpPr>
        <p:spPr>
          <a:xfrm>
            <a:off x="4508041" y="1882559"/>
            <a:ext cx="718333" cy="620461"/>
          </a:xfrm>
          <a:custGeom>
            <a:avLst/>
            <a:gdLst/>
            <a:ahLst/>
            <a:cxnLst/>
            <a:rect l="l" t="t" r="r" b="b"/>
            <a:pathLst>
              <a:path w="1077500" h="930691">
                <a:moveTo>
                  <a:pt x="0" y="0"/>
                </a:moveTo>
                <a:lnTo>
                  <a:pt x="1077500" y="0"/>
                </a:lnTo>
                <a:lnTo>
                  <a:pt x="1077500" y="930691"/>
                </a:lnTo>
                <a:lnTo>
                  <a:pt x="0" y="930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5" name="Freeform 15">
            <a:extLst>
              <a:ext uri="{C183D7F6-B498-43B3-948B-1728B52AA6E4}">
                <adec:decorative xmlns:adec="http://schemas.microsoft.com/office/drawing/2017/decorative" val="1"/>
              </a:ext>
            </a:extLst>
          </p:cNvPr>
          <p:cNvSpPr/>
          <p:nvPr/>
        </p:nvSpPr>
        <p:spPr>
          <a:xfrm>
            <a:off x="4508041" y="3020096"/>
            <a:ext cx="718333" cy="620461"/>
          </a:xfrm>
          <a:custGeom>
            <a:avLst/>
            <a:gdLst/>
            <a:ahLst/>
            <a:cxnLst/>
            <a:rect l="l" t="t" r="r" b="b"/>
            <a:pathLst>
              <a:path w="1077500" h="930691">
                <a:moveTo>
                  <a:pt x="0" y="0"/>
                </a:moveTo>
                <a:lnTo>
                  <a:pt x="1077500" y="0"/>
                </a:lnTo>
                <a:lnTo>
                  <a:pt x="1077500" y="930691"/>
                </a:lnTo>
                <a:lnTo>
                  <a:pt x="0" y="930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6" name="Freeform 16">
            <a:extLst>
              <a:ext uri="{C183D7F6-B498-43B3-948B-1728B52AA6E4}">
                <adec:decorative xmlns:adec="http://schemas.microsoft.com/office/drawing/2017/decorative" val="1"/>
              </a:ext>
            </a:extLst>
          </p:cNvPr>
          <p:cNvSpPr/>
          <p:nvPr/>
        </p:nvSpPr>
        <p:spPr>
          <a:xfrm>
            <a:off x="4508041" y="4049303"/>
            <a:ext cx="718333" cy="620461"/>
          </a:xfrm>
          <a:custGeom>
            <a:avLst/>
            <a:gdLst/>
            <a:ahLst/>
            <a:cxnLst/>
            <a:rect l="l" t="t" r="r" b="b"/>
            <a:pathLst>
              <a:path w="1077500" h="930691">
                <a:moveTo>
                  <a:pt x="0" y="0"/>
                </a:moveTo>
                <a:lnTo>
                  <a:pt x="1077500" y="0"/>
                </a:lnTo>
                <a:lnTo>
                  <a:pt x="1077500" y="930691"/>
                </a:lnTo>
                <a:lnTo>
                  <a:pt x="0" y="930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822353" y="1103645"/>
            <a:ext cx="10547294" cy="6748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600"/>
              </a:lnSpc>
              <a:spcBef>
                <a:spcPts val="0"/>
              </a:spcBef>
              <a:spcAft>
                <a:spcPts val="0"/>
              </a:spcAft>
              <a:buClrTx/>
              <a:buSzTx/>
              <a:buFontTx/>
              <a:buNone/>
              <a:tabLst/>
              <a:defRPr/>
            </a:pPr>
            <a:r>
              <a:rPr kumimoji="0" lang="en-US" sz="4666" b="0" i="0" u="none" strike="noStrike" kern="1200" cap="none" spc="0" normalizeH="0" baseline="0" noProof="0" dirty="0">
                <a:ln>
                  <a:noFill/>
                </a:ln>
                <a:solidFill>
                  <a:srgbClr val="FFFCF6"/>
                </a:solidFill>
                <a:effectLst/>
                <a:uLnTx/>
                <a:uFillTx/>
                <a:latin typeface="Poppins Bold"/>
                <a:ea typeface="Poppins Bold"/>
                <a:cs typeface="Poppins Bold"/>
                <a:sym typeface="Poppins Bold"/>
              </a:rPr>
              <a:t>How you can reach me:</a:t>
            </a:r>
          </a:p>
        </p:txBody>
      </p:sp>
      <p:sp>
        <p:nvSpPr>
          <p:cNvPr id="8" name="Freeform 8" descr="Email icon"/>
          <p:cNvSpPr/>
          <p:nvPr/>
        </p:nvSpPr>
        <p:spPr>
          <a:xfrm>
            <a:off x="1077704" y="3137223"/>
            <a:ext cx="1429465" cy="1122780"/>
          </a:xfrm>
          <a:custGeom>
            <a:avLst/>
            <a:gdLst/>
            <a:ahLst/>
            <a:cxnLst/>
            <a:rect l="l" t="t" r="r" b="b"/>
            <a:pathLst>
              <a:path w="2144198" h="1684170">
                <a:moveTo>
                  <a:pt x="0" y="0"/>
                </a:moveTo>
                <a:lnTo>
                  <a:pt x="2144198" y="0"/>
                </a:lnTo>
                <a:lnTo>
                  <a:pt x="2144198" y="1684170"/>
                </a:lnTo>
                <a:lnTo>
                  <a:pt x="0" y="16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3" name="TextBox 13"/>
          <p:cNvSpPr txBox="1"/>
          <p:nvPr/>
        </p:nvSpPr>
        <p:spPr>
          <a:xfrm>
            <a:off x="249965" y="4377083"/>
            <a:ext cx="2881743" cy="317074"/>
          </a:xfrm>
          <a:prstGeom prst="rect">
            <a:avLst/>
          </a:prstGeom>
        </p:spPr>
        <p:txBody>
          <a:bodyPr lIns="0" tIns="0" rIns="0" bIns="0" rtlCol="0" anchor="t">
            <a:spAutoFit/>
          </a:bodyPr>
          <a:lstStyle/>
          <a:p>
            <a:pPr algn="ctr">
              <a:lnSpc>
                <a:spcPts val="2613"/>
              </a:lnSpc>
            </a:pPr>
            <a:r>
              <a:rPr lang="en-US" sz="1866" dirty="0">
                <a:solidFill>
                  <a:srgbClr val="FFFCF6"/>
                </a:solidFill>
                <a:latin typeface="Poppins Medium"/>
                <a:ea typeface="Poppins Medium"/>
                <a:cs typeface="Poppins Medium"/>
                <a:sym typeface="Poppins Medium"/>
              </a:rPr>
              <a:t>kara.ayers@cchmc.org</a:t>
            </a:r>
          </a:p>
        </p:txBody>
      </p:sp>
      <p:sp>
        <p:nvSpPr>
          <p:cNvPr id="10" name="Freeform 10" descr="Blue Sky Icon"/>
          <p:cNvSpPr/>
          <p:nvPr/>
        </p:nvSpPr>
        <p:spPr>
          <a:xfrm>
            <a:off x="4057820" y="1907103"/>
            <a:ext cx="1101985" cy="1101985"/>
          </a:xfrm>
          <a:custGeom>
            <a:avLst/>
            <a:gdLst/>
            <a:ahLst/>
            <a:cxnLst/>
            <a:rect l="l" t="t" r="r" b="b"/>
            <a:pathLst>
              <a:path w="1652977" h="1652977">
                <a:moveTo>
                  <a:pt x="0" y="0"/>
                </a:moveTo>
                <a:lnTo>
                  <a:pt x="1652976" y="0"/>
                </a:lnTo>
                <a:lnTo>
                  <a:pt x="1652976" y="1652977"/>
                </a:lnTo>
                <a:lnTo>
                  <a:pt x="0" y="16529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6" name="Freeform 6" descr="Twitter icon"/>
          <p:cNvSpPr/>
          <p:nvPr/>
        </p:nvSpPr>
        <p:spPr>
          <a:xfrm>
            <a:off x="4013848" y="3114046"/>
            <a:ext cx="1145957" cy="1145957"/>
          </a:xfrm>
          <a:custGeom>
            <a:avLst/>
            <a:gdLst/>
            <a:ahLst/>
            <a:cxnLst/>
            <a:rect l="l" t="t" r="r" b="b"/>
            <a:pathLst>
              <a:path w="1718935" h="1718935">
                <a:moveTo>
                  <a:pt x="0" y="0"/>
                </a:moveTo>
                <a:lnTo>
                  <a:pt x="1718935" y="0"/>
                </a:lnTo>
                <a:lnTo>
                  <a:pt x="1718935" y="1718936"/>
                </a:lnTo>
                <a:lnTo>
                  <a:pt x="0" y="1718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4" name="TextBox 14"/>
          <p:cNvSpPr txBox="1"/>
          <p:nvPr/>
        </p:nvSpPr>
        <p:spPr>
          <a:xfrm>
            <a:off x="3651405" y="4377083"/>
            <a:ext cx="1870843" cy="317074"/>
          </a:xfrm>
          <a:prstGeom prst="rect">
            <a:avLst/>
          </a:prstGeom>
        </p:spPr>
        <p:txBody>
          <a:bodyPr lIns="0" tIns="0" rIns="0" bIns="0" rtlCol="0" anchor="t">
            <a:spAutoFit/>
          </a:bodyPr>
          <a:lstStyle/>
          <a:p>
            <a:pPr algn="ctr">
              <a:lnSpc>
                <a:spcPts val="2613"/>
              </a:lnSpc>
            </a:pPr>
            <a:r>
              <a:rPr lang="en-US" sz="1866">
                <a:solidFill>
                  <a:srgbClr val="FFFCF6"/>
                </a:solidFill>
                <a:latin typeface="Poppins Medium"/>
                <a:ea typeface="Poppins Medium"/>
                <a:cs typeface="Poppins Medium"/>
                <a:sym typeface="Poppins Medium"/>
              </a:rPr>
              <a:t>@DrKaraAyers</a:t>
            </a:r>
          </a:p>
        </p:txBody>
      </p:sp>
      <p:sp>
        <p:nvSpPr>
          <p:cNvPr id="11" name="Freeform 11" descr="Tumblr icon"/>
          <p:cNvSpPr/>
          <p:nvPr/>
        </p:nvSpPr>
        <p:spPr>
          <a:xfrm>
            <a:off x="6634695" y="1970697"/>
            <a:ext cx="593407" cy="974796"/>
          </a:xfrm>
          <a:custGeom>
            <a:avLst/>
            <a:gdLst/>
            <a:ahLst/>
            <a:cxnLst/>
            <a:rect l="l" t="t" r="r" b="b"/>
            <a:pathLst>
              <a:path w="890111" h="1462194">
                <a:moveTo>
                  <a:pt x="0" y="0"/>
                </a:moveTo>
                <a:lnTo>
                  <a:pt x="890111" y="0"/>
                </a:lnTo>
                <a:lnTo>
                  <a:pt x="890111" y="1462194"/>
                </a:lnTo>
                <a:lnTo>
                  <a:pt x="0" y="1462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descr="Instagram icon"/>
          <p:cNvSpPr/>
          <p:nvPr/>
        </p:nvSpPr>
        <p:spPr>
          <a:xfrm>
            <a:off x="6467744" y="3114046"/>
            <a:ext cx="1145957" cy="1145957"/>
          </a:xfrm>
          <a:custGeom>
            <a:avLst/>
            <a:gdLst/>
            <a:ahLst/>
            <a:cxnLst/>
            <a:rect l="l" t="t" r="r" b="b"/>
            <a:pathLst>
              <a:path w="1718935" h="1718935">
                <a:moveTo>
                  <a:pt x="0" y="0"/>
                </a:moveTo>
                <a:lnTo>
                  <a:pt x="1718936" y="0"/>
                </a:lnTo>
                <a:lnTo>
                  <a:pt x="1718936" y="1718936"/>
                </a:lnTo>
                <a:lnTo>
                  <a:pt x="0" y="1718936"/>
                </a:lnTo>
                <a:lnTo>
                  <a:pt x="0" y="0"/>
                </a:lnTo>
                <a:close/>
              </a:path>
            </a:pathLst>
          </a:custGeom>
          <a:blipFill>
            <a:blip r:embed="rId10"/>
            <a:stretch>
              <a:fillRect/>
            </a:stretch>
          </a:blipFill>
        </p:spPr>
        <p:txBody>
          <a:bodyPr/>
          <a:lstStyle/>
          <a:p>
            <a:endParaRPr lang="en-US" sz="1200"/>
          </a:p>
        </p:txBody>
      </p:sp>
      <p:sp>
        <p:nvSpPr>
          <p:cNvPr id="15" name="TextBox 15"/>
          <p:cNvSpPr txBox="1"/>
          <p:nvPr/>
        </p:nvSpPr>
        <p:spPr>
          <a:xfrm>
            <a:off x="6226526" y="4377083"/>
            <a:ext cx="1641093" cy="317074"/>
          </a:xfrm>
          <a:prstGeom prst="rect">
            <a:avLst/>
          </a:prstGeom>
        </p:spPr>
        <p:txBody>
          <a:bodyPr lIns="0" tIns="0" rIns="0" bIns="0" rtlCol="0" anchor="t">
            <a:spAutoFit/>
          </a:bodyPr>
          <a:lstStyle/>
          <a:p>
            <a:pPr algn="ctr">
              <a:lnSpc>
                <a:spcPts val="2613"/>
              </a:lnSpc>
            </a:pPr>
            <a:r>
              <a:rPr lang="en-US" sz="1866">
                <a:solidFill>
                  <a:srgbClr val="FFFCF6"/>
                </a:solidFill>
                <a:latin typeface="Poppins Medium"/>
                <a:ea typeface="Poppins Medium"/>
                <a:cs typeface="Poppins Medium"/>
                <a:sym typeface="Poppins Medium"/>
              </a:rPr>
              <a:t>@KaraAyers</a:t>
            </a:r>
          </a:p>
        </p:txBody>
      </p:sp>
      <p:sp>
        <p:nvSpPr>
          <p:cNvPr id="9" name="Freeform 9" descr="Q R code: Google Scholar"/>
          <p:cNvSpPr/>
          <p:nvPr/>
        </p:nvSpPr>
        <p:spPr>
          <a:xfrm>
            <a:off x="9288133" y="3114046"/>
            <a:ext cx="1145957" cy="1145957"/>
          </a:xfrm>
          <a:custGeom>
            <a:avLst/>
            <a:gdLst/>
            <a:ahLst/>
            <a:cxnLst/>
            <a:rect l="l" t="t" r="r" b="b"/>
            <a:pathLst>
              <a:path w="1718935" h="1718935">
                <a:moveTo>
                  <a:pt x="0" y="0"/>
                </a:moveTo>
                <a:lnTo>
                  <a:pt x="1718936" y="0"/>
                </a:lnTo>
                <a:lnTo>
                  <a:pt x="1718936" y="1718936"/>
                </a:lnTo>
                <a:lnTo>
                  <a:pt x="0" y="1718936"/>
                </a:lnTo>
                <a:lnTo>
                  <a:pt x="0" y="0"/>
                </a:lnTo>
                <a:close/>
              </a:path>
            </a:pathLst>
          </a:custGeom>
          <a:blipFill>
            <a:blip r:embed="rId11"/>
            <a:stretch>
              <a:fillRect/>
            </a:stretch>
          </a:blipFill>
        </p:spPr>
        <p:txBody>
          <a:bodyPr/>
          <a:lstStyle/>
          <a:p>
            <a:endParaRPr lang="en-US" sz="1200"/>
          </a:p>
        </p:txBody>
      </p:sp>
      <p:sp>
        <p:nvSpPr>
          <p:cNvPr id="16" name="TextBox 16"/>
          <p:cNvSpPr txBox="1"/>
          <p:nvPr/>
        </p:nvSpPr>
        <p:spPr>
          <a:xfrm>
            <a:off x="7974205" y="4377083"/>
            <a:ext cx="3938592" cy="650499"/>
          </a:xfrm>
          <a:prstGeom prst="rect">
            <a:avLst/>
          </a:prstGeom>
        </p:spPr>
        <p:txBody>
          <a:bodyPr lIns="0" tIns="0" rIns="0" bIns="0" rtlCol="0" anchor="t">
            <a:spAutoFit/>
          </a:bodyPr>
          <a:lstStyle/>
          <a:p>
            <a:pPr algn="ctr">
              <a:lnSpc>
                <a:spcPts val="2613"/>
              </a:lnSpc>
            </a:pPr>
            <a:r>
              <a:rPr lang="en-US" sz="1866">
                <a:solidFill>
                  <a:srgbClr val="FFFCF6"/>
                </a:solidFill>
                <a:latin typeface="Poppins Medium"/>
                <a:ea typeface="Poppins Medium"/>
                <a:cs typeface="Poppins Medium"/>
                <a:sym typeface="Poppins Medium"/>
              </a:rPr>
              <a:t>My Google Scholar Profile to read my 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9ECE2-CECF-6A04-0A97-CE8860DCE733}"/>
            </a:ext>
          </a:extLst>
        </p:cNvPr>
        <p:cNvGrpSpPr/>
        <p:nvPr/>
      </p:nvGrpSpPr>
      <p:grpSpPr>
        <a:xfrm>
          <a:off x="0" y="0"/>
          <a:ext cx="0" cy="0"/>
          <a:chOff x="0" y="0"/>
          <a:chExt cx="0" cy="0"/>
        </a:xfrm>
      </p:grpSpPr>
      <p:sp>
        <p:nvSpPr>
          <p:cNvPr id="8" name="Learn more/contact us">
            <a:extLst>
              <a:ext uri="{FF2B5EF4-FFF2-40B4-BE49-F238E27FC236}">
                <a16:creationId xmlns:a16="http://schemas.microsoft.com/office/drawing/2014/main" id="{4D2A8ACA-DC15-5C0B-6470-9B05C17C5F1D}"/>
              </a:ext>
              <a:ext uri="{C183D7F6-B498-43B3-948B-1728B52AA6E4}">
                <adec:decorative xmlns:adec="http://schemas.microsoft.com/office/drawing/2017/decorative" val="0"/>
              </a:ext>
            </a:extLst>
          </p:cNvPr>
          <p:cNvSpPr txBox="1">
            <a:spLocks noGrp="1"/>
          </p:cNvSpPr>
          <p:nvPr>
            <p:ph type="title"/>
          </p:nvPr>
        </p:nvSpPr>
        <p:spPr>
          <a:xfrm>
            <a:off x="609598" y="67946"/>
            <a:ext cx="10972802" cy="1143002"/>
          </a:xfrm>
          <a:prstGeom prst="rect">
            <a:avLst/>
          </a:prstGeom>
        </p:spPr>
        <p:txBody>
          <a:bodyPr/>
          <a:lstStyle/>
          <a:p>
            <a:r>
              <a:rPr dirty="0">
                <a:solidFill>
                  <a:schemeClr val="bg1"/>
                </a:solidFill>
              </a:rPr>
              <a:t>Learn </a:t>
            </a:r>
            <a:r>
              <a:rPr lang="en-US" dirty="0">
                <a:solidFill>
                  <a:schemeClr val="bg1"/>
                </a:solidFill>
              </a:rPr>
              <a:t>M</a:t>
            </a:r>
            <a:r>
              <a:rPr dirty="0">
                <a:solidFill>
                  <a:schemeClr val="bg1"/>
                </a:solidFill>
              </a:rPr>
              <a:t>ore/</a:t>
            </a:r>
            <a:r>
              <a:rPr lang="en-US" dirty="0">
                <a:solidFill>
                  <a:schemeClr val="bg1"/>
                </a:solidFill>
              </a:rPr>
              <a:t>C</a:t>
            </a:r>
            <a:r>
              <a:rPr dirty="0">
                <a:solidFill>
                  <a:schemeClr val="bg1"/>
                </a:solidFill>
              </a:rPr>
              <a:t>ontact </a:t>
            </a:r>
            <a:r>
              <a:rPr lang="en-US" dirty="0">
                <a:solidFill>
                  <a:schemeClr val="bg1"/>
                </a:solidFill>
              </a:rPr>
              <a:t>U</a:t>
            </a:r>
            <a:r>
              <a:rPr dirty="0">
                <a:solidFill>
                  <a:schemeClr val="bg1"/>
                </a:solidFill>
              </a:rPr>
              <a:t>s</a:t>
            </a:r>
          </a:p>
        </p:txBody>
      </p:sp>
      <p:sp>
        <p:nvSpPr>
          <p:cNvPr id="388" name="Square">
            <a:extLst>
              <a:ext uri="{FF2B5EF4-FFF2-40B4-BE49-F238E27FC236}">
                <a16:creationId xmlns:a16="http://schemas.microsoft.com/office/drawing/2014/main" id="{4A27F44B-AF69-1C9D-8DF1-36076B041DC7}"/>
              </a:ext>
              <a:ext uri="{C183D7F6-B498-43B3-948B-1728B52AA6E4}">
                <adec:decorative xmlns:adec="http://schemas.microsoft.com/office/drawing/2017/decorative" val="1"/>
              </a:ext>
            </a:extLst>
          </p:cNvPr>
          <p:cNvSpPr/>
          <p:nvPr/>
        </p:nvSpPr>
        <p:spPr>
          <a:xfrm>
            <a:off x="897873" y="1856010"/>
            <a:ext cx="846818" cy="846818"/>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390" name="4.png" descr="X icon">
            <a:extLst>
              <a:ext uri="{FF2B5EF4-FFF2-40B4-BE49-F238E27FC236}">
                <a16:creationId xmlns:a16="http://schemas.microsoft.com/office/drawing/2014/main" id="{118681E9-D1AC-83F5-77BE-1C7E6FE8C5BD}"/>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t="482" b="482"/>
          <a:stretch/>
        </p:blipFill>
        <p:spPr>
          <a:xfrm>
            <a:off x="1031246" y="2008910"/>
            <a:ext cx="587558" cy="581893"/>
          </a:xfrm>
          <a:prstGeom prst="rect">
            <a:avLst/>
          </a:prstGeom>
          <a:ln w="12700">
            <a:miter lim="400000"/>
          </a:ln>
        </p:spPr>
      </p:pic>
      <p:sp>
        <p:nvSpPr>
          <p:cNvPr id="10" name="Text Placeholder 1">
            <a:extLst>
              <a:ext uri="{FF2B5EF4-FFF2-40B4-BE49-F238E27FC236}">
                <a16:creationId xmlns:a16="http://schemas.microsoft.com/office/drawing/2014/main" id="{09FC7451-30F4-342C-28D4-C66AACB642C6}"/>
              </a:ext>
            </a:extLst>
          </p:cNvPr>
          <p:cNvSpPr txBox="1">
            <a:spLocks/>
          </p:cNvSpPr>
          <p:nvPr/>
        </p:nvSpPr>
        <p:spPr>
          <a:xfrm>
            <a:off x="2034746" y="2008910"/>
            <a:ext cx="10972800" cy="85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20000"/>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a:spcAft>
                <a:spcPts val="3000"/>
              </a:spcAft>
              <a:buFont typeface="Arial"/>
              <a:buNone/>
            </a:pPr>
            <a:r>
              <a:rPr lang="en-US" b="1" kern="0" dirty="0"/>
              <a:t>@NatRCPD    @LurieInstitute</a:t>
            </a:r>
            <a:endParaRPr lang="en-US" b="1" kern="0" dirty="0">
              <a:solidFill>
                <a:schemeClr val="tx1"/>
              </a:solidFill>
            </a:endParaRPr>
          </a:p>
          <a:p>
            <a:pPr marL="0" indent="0">
              <a:spcAft>
                <a:spcPts val="3000"/>
              </a:spcAft>
              <a:buFont typeface="Arial"/>
              <a:buNone/>
            </a:pPr>
            <a:endParaRPr lang="en-US" b="1" kern="0" dirty="0"/>
          </a:p>
        </p:txBody>
      </p:sp>
      <p:sp>
        <p:nvSpPr>
          <p:cNvPr id="385" name="Square">
            <a:extLst>
              <a:ext uri="{FF2B5EF4-FFF2-40B4-BE49-F238E27FC236}">
                <a16:creationId xmlns:a16="http://schemas.microsoft.com/office/drawing/2014/main" id="{3BF141E3-FCBA-AB7D-4679-D1085E33CC30}"/>
              </a:ext>
              <a:ext uri="{C183D7F6-B498-43B3-948B-1728B52AA6E4}">
                <adec:decorative xmlns:adec="http://schemas.microsoft.com/office/drawing/2017/decorative" val="1"/>
              </a:ext>
            </a:extLst>
          </p:cNvPr>
          <p:cNvSpPr/>
          <p:nvPr/>
        </p:nvSpPr>
        <p:spPr>
          <a:xfrm>
            <a:off x="897873" y="2911853"/>
            <a:ext cx="846818" cy="846818"/>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389" name="3.png" descr="Facebook icon">
            <a:extLst>
              <a:ext uri="{FF2B5EF4-FFF2-40B4-BE49-F238E27FC236}">
                <a16:creationId xmlns:a16="http://schemas.microsoft.com/office/drawing/2014/main" id="{54D8B5F3-503B-CF5A-7BD1-9EE3003D186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20413" y="2945283"/>
            <a:ext cx="807290" cy="846817"/>
          </a:xfrm>
          <a:prstGeom prst="rect">
            <a:avLst/>
          </a:prstGeom>
          <a:ln w="12700">
            <a:miter lim="400000"/>
          </a:ln>
        </p:spPr>
      </p:pic>
      <p:sp>
        <p:nvSpPr>
          <p:cNvPr id="11" name="Text Placeholder 1">
            <a:extLst>
              <a:ext uri="{FF2B5EF4-FFF2-40B4-BE49-F238E27FC236}">
                <a16:creationId xmlns:a16="http://schemas.microsoft.com/office/drawing/2014/main" id="{91BF98BC-A530-5401-39DC-820E997FB894}"/>
              </a:ext>
            </a:extLst>
          </p:cNvPr>
          <p:cNvSpPr txBox="1">
            <a:spLocks/>
          </p:cNvSpPr>
          <p:nvPr/>
        </p:nvSpPr>
        <p:spPr>
          <a:xfrm>
            <a:off x="2034746" y="3111485"/>
            <a:ext cx="10972800" cy="85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a:spcAft>
                <a:spcPts val="3000"/>
              </a:spcAft>
              <a:buNone/>
            </a:pPr>
            <a:r>
              <a:rPr lang="en-US" b="1" kern="0" dirty="0">
                <a:solidFill>
                  <a:schemeClr val="tx1"/>
                </a:solidFill>
                <a:hlinkClick r:id="rId4">
                  <a:extLst>
                    <a:ext uri="{A12FA001-AC4F-418D-AE19-62706E023703}">
                      <ahyp:hlinkClr xmlns:ahyp="http://schemas.microsoft.com/office/drawing/2018/hyperlinkcolor" val="tx"/>
                    </a:ext>
                  </a:extLst>
                </a:hlinkClick>
              </a:rPr>
              <a:t>facebook.com/</a:t>
            </a:r>
            <a:r>
              <a:rPr lang="en-US" b="1" kern="0" dirty="0" err="1">
                <a:solidFill>
                  <a:schemeClr val="tx1"/>
                </a:solidFill>
                <a:hlinkClick r:id="rId4">
                  <a:extLst>
                    <a:ext uri="{A12FA001-AC4F-418D-AE19-62706E023703}">
                      <ahyp:hlinkClr xmlns:ahyp="http://schemas.microsoft.com/office/drawing/2018/hyperlinkcolor" val="tx"/>
                    </a:ext>
                  </a:extLst>
                </a:hlinkClick>
              </a:rPr>
              <a:t>LurieInstitute</a:t>
            </a:r>
            <a:endParaRPr lang="en-US" b="1" kern="0" dirty="0">
              <a:solidFill>
                <a:schemeClr val="tx1"/>
              </a:solidFill>
            </a:endParaRPr>
          </a:p>
        </p:txBody>
      </p:sp>
      <p:sp>
        <p:nvSpPr>
          <p:cNvPr id="386" name="Square">
            <a:extLst>
              <a:ext uri="{FF2B5EF4-FFF2-40B4-BE49-F238E27FC236}">
                <a16:creationId xmlns:a16="http://schemas.microsoft.com/office/drawing/2014/main" id="{0CCC3CD8-069C-9E95-6C5C-C20088DB7E89}"/>
              </a:ext>
              <a:ext uri="{C183D7F6-B498-43B3-948B-1728B52AA6E4}">
                <adec:decorative xmlns:adec="http://schemas.microsoft.com/office/drawing/2017/decorative" val="1"/>
              </a:ext>
            </a:extLst>
          </p:cNvPr>
          <p:cNvSpPr/>
          <p:nvPr/>
        </p:nvSpPr>
        <p:spPr>
          <a:xfrm>
            <a:off x="897873" y="3967695"/>
            <a:ext cx="846818" cy="846818"/>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391" name="6.png" descr="Cursor icon">
            <a:extLst>
              <a:ext uri="{FF2B5EF4-FFF2-40B4-BE49-F238E27FC236}">
                <a16:creationId xmlns:a16="http://schemas.microsoft.com/office/drawing/2014/main" id="{F00915C2-E656-89EC-DC62-89997D8EB85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flipH="1">
            <a:off x="989127" y="4075662"/>
            <a:ext cx="664312" cy="664312"/>
          </a:xfrm>
          <a:prstGeom prst="rect">
            <a:avLst/>
          </a:prstGeom>
          <a:ln w="12700">
            <a:miter lim="400000"/>
          </a:ln>
        </p:spPr>
      </p:pic>
      <p:sp>
        <p:nvSpPr>
          <p:cNvPr id="12" name="Text Placeholder 1">
            <a:extLst>
              <a:ext uri="{FF2B5EF4-FFF2-40B4-BE49-F238E27FC236}">
                <a16:creationId xmlns:a16="http://schemas.microsoft.com/office/drawing/2014/main" id="{583FDB49-710A-7D0F-70C6-D14B2AAB6644}"/>
              </a:ext>
            </a:extLst>
          </p:cNvPr>
          <p:cNvSpPr txBox="1">
            <a:spLocks/>
          </p:cNvSpPr>
          <p:nvPr/>
        </p:nvSpPr>
        <p:spPr>
          <a:xfrm>
            <a:off x="2034746" y="4075662"/>
            <a:ext cx="10972800" cy="85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a:spcAft>
                <a:spcPts val="3000"/>
              </a:spcAft>
              <a:buNone/>
            </a:pPr>
            <a:r>
              <a:rPr lang="en-US" b="1" kern="0" dirty="0">
                <a:solidFill>
                  <a:schemeClr val="tx1"/>
                </a:solidFill>
                <a:hlinkClick r:id="rId6">
                  <a:extLst>
                    <a:ext uri="{A12FA001-AC4F-418D-AE19-62706E023703}">
                      <ahyp:hlinkClr xmlns:ahyp="http://schemas.microsoft.com/office/drawing/2018/hyperlinkcolor" val="tx"/>
                    </a:ext>
                  </a:extLst>
                </a:hlinkClick>
              </a:rPr>
              <a:t>lurie.brandeis.edu</a:t>
            </a:r>
            <a:r>
              <a:rPr lang="en-US" b="1" kern="0" dirty="0">
                <a:solidFill>
                  <a:schemeClr val="tx1"/>
                </a:solidFill>
              </a:rPr>
              <a:t> </a:t>
            </a:r>
          </a:p>
        </p:txBody>
      </p:sp>
      <p:pic>
        <p:nvPicPr>
          <p:cNvPr id="3" name="Picture 2">
            <a:extLst>
              <a:ext uri="{FF2B5EF4-FFF2-40B4-BE49-F238E27FC236}">
                <a16:creationId xmlns:a16="http://schemas.microsoft.com/office/drawing/2014/main" id="{2A3E029C-6E20-EA0C-5CDD-D6B9B453D9A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431506" y="4271892"/>
            <a:ext cx="3846909" cy="3840813"/>
          </a:xfrm>
          <a:prstGeom prst="rect">
            <a:avLst/>
          </a:prstGeom>
        </p:spPr>
      </p:pic>
      <p:pic>
        <p:nvPicPr>
          <p:cNvPr id="4" name="Picture 3">
            <a:extLst>
              <a:ext uri="{FF2B5EF4-FFF2-40B4-BE49-F238E27FC236}">
                <a16:creationId xmlns:a16="http://schemas.microsoft.com/office/drawing/2014/main" id="{103C3AF9-3C64-C299-EABB-0A6E257212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20413" y="5023537"/>
            <a:ext cx="847417" cy="847417"/>
          </a:xfrm>
          <a:prstGeom prst="rect">
            <a:avLst/>
          </a:prstGeom>
        </p:spPr>
      </p:pic>
      <p:pic>
        <p:nvPicPr>
          <p:cNvPr id="5" name="Picture 4" descr="Email icon">
            <a:extLst>
              <a:ext uri="{FF2B5EF4-FFF2-40B4-BE49-F238E27FC236}">
                <a16:creationId xmlns:a16="http://schemas.microsoft.com/office/drawing/2014/main" id="{19D6CB80-FB75-ABF5-2F0E-8059CECAC247}"/>
              </a:ext>
            </a:extLst>
          </p:cNvPr>
          <p:cNvPicPr>
            <a:picLocks noChangeAspect="1"/>
          </p:cNvPicPr>
          <p:nvPr/>
        </p:nvPicPr>
        <p:blipFill>
          <a:blip r:embed="rId9"/>
          <a:stretch>
            <a:fillRect/>
          </a:stretch>
        </p:blipFill>
        <p:spPr>
          <a:xfrm>
            <a:off x="1008313" y="4877219"/>
            <a:ext cx="719390" cy="1140051"/>
          </a:xfrm>
          <a:prstGeom prst="rect">
            <a:avLst/>
          </a:prstGeom>
        </p:spPr>
      </p:pic>
      <p:sp>
        <p:nvSpPr>
          <p:cNvPr id="13" name="Text Placeholder 1">
            <a:extLst>
              <a:ext uri="{FF2B5EF4-FFF2-40B4-BE49-F238E27FC236}">
                <a16:creationId xmlns:a16="http://schemas.microsoft.com/office/drawing/2014/main" id="{CD2F9551-2DD0-988C-7F43-03E96DD24EDA}"/>
              </a:ext>
            </a:extLst>
          </p:cNvPr>
          <p:cNvSpPr txBox="1">
            <a:spLocks/>
          </p:cNvSpPr>
          <p:nvPr/>
        </p:nvSpPr>
        <p:spPr>
          <a:xfrm>
            <a:off x="2034746" y="5191034"/>
            <a:ext cx="10972800" cy="85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20000"/>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a:spcAft>
                <a:spcPts val="3000"/>
              </a:spcAft>
              <a:buNone/>
            </a:pPr>
            <a:r>
              <a:rPr lang="en-US" b="1" dirty="0">
                <a:solidFill>
                  <a:schemeClr val="tx1"/>
                </a:solidFill>
                <a:hlinkClick r:id="rId10">
                  <a:extLst>
                    <a:ext uri="{A12FA001-AC4F-418D-AE19-62706E023703}">
                      <ahyp:hlinkClr xmlns:ahyp="http://schemas.microsoft.com/office/drawing/2018/hyperlinkcolor" val="tx"/>
                    </a:ext>
                  </a:extLst>
                </a:hlinkClick>
              </a:rPr>
              <a:t>nicolelomerson@brandeis.edu</a:t>
            </a:r>
            <a:endParaRPr lang="en-US" b="1" dirty="0">
              <a:solidFill>
                <a:schemeClr val="tx1"/>
              </a:solidFill>
            </a:endParaRPr>
          </a:p>
          <a:p>
            <a:pPr marL="0" indent="0">
              <a:spcAft>
                <a:spcPts val="3000"/>
              </a:spcAft>
              <a:buFont typeface="Arial"/>
              <a:buNone/>
            </a:pPr>
            <a:endParaRPr lang="en-US" b="1" kern="0" dirty="0"/>
          </a:p>
        </p:txBody>
      </p:sp>
    </p:spTree>
    <p:extLst>
      <p:ext uri="{BB962C8B-B14F-4D97-AF65-F5344CB8AC3E}">
        <p14:creationId xmlns:p14="http://schemas.microsoft.com/office/powerpoint/2010/main" val="18235488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EA8ED-4F58-B44B-AD28-3B6A22EE45E0}"/>
              </a:ext>
            </a:extLst>
          </p:cNvPr>
          <p:cNvSpPr>
            <a:spLocks noGrp="1"/>
          </p:cNvSpPr>
          <p:nvPr>
            <p:ph type="title" idx="4294967295"/>
          </p:nvPr>
        </p:nvSpPr>
        <p:spPr/>
        <p:txBody>
          <a:bodyPr/>
          <a:lstStyle/>
          <a:p>
            <a:r>
              <a:rPr lang="en-US" dirty="0">
                <a:solidFill>
                  <a:srgbClr val="375B4D"/>
                </a:solidFill>
              </a:rPr>
              <a:t>Q &amp; A</a:t>
            </a:r>
          </a:p>
        </p:txBody>
      </p:sp>
      <p:sp>
        <p:nvSpPr>
          <p:cNvPr id="2" name="Freeform 2">
            <a:extLst>
              <a:ext uri="{C183D7F6-B498-43B3-948B-1728B52AA6E4}">
                <adec:decorative xmlns:adec="http://schemas.microsoft.com/office/drawing/2017/decorative" val="1"/>
              </a:ext>
            </a:extLst>
          </p:cNvPr>
          <p:cNvSpPr/>
          <p:nvPr/>
        </p:nvSpPr>
        <p:spPr>
          <a:xfrm>
            <a:off x="3355189" y="940721"/>
            <a:ext cx="5459830" cy="4956774"/>
          </a:xfrm>
          <a:custGeom>
            <a:avLst/>
            <a:gdLst/>
            <a:ahLst/>
            <a:cxnLst/>
            <a:rect l="l" t="t" r="r" b="b"/>
            <a:pathLst>
              <a:path w="8189745" h="7435161">
                <a:moveTo>
                  <a:pt x="0" y="0"/>
                </a:moveTo>
                <a:lnTo>
                  <a:pt x="8189745" y="0"/>
                </a:lnTo>
                <a:lnTo>
                  <a:pt x="8189745" y="7435161"/>
                </a:lnTo>
                <a:lnTo>
                  <a:pt x="0" y="7435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3">
            <a:extLst>
              <a:ext uri="{C183D7F6-B498-43B3-948B-1728B52AA6E4}">
                <adec:decorative xmlns:adec="http://schemas.microsoft.com/office/drawing/2017/decorative" val="1"/>
              </a:ext>
            </a:extLst>
          </p:cNvPr>
          <p:cNvPicPr preferRelativeResize="0"/>
          <p:nvPr/>
        </p:nvPicPr>
        <p:blipFill rotWithShape="1">
          <a:blip r:embed="rId3">
            <a:alphaModFix/>
          </a:blip>
          <a:srcRect t="15294" b="6951"/>
          <a:stretch/>
        </p:blipFill>
        <p:spPr>
          <a:xfrm>
            <a:off x="1" y="-58886"/>
            <a:ext cx="12192004" cy="6295436"/>
          </a:xfrm>
          <a:prstGeom prst="rect">
            <a:avLst/>
          </a:prstGeom>
          <a:noFill/>
          <a:ln>
            <a:noFill/>
          </a:ln>
        </p:spPr>
      </p:pic>
      <p:sp>
        <p:nvSpPr>
          <p:cNvPr id="340" name="Google Shape;340;p33">
            <a:extLst>
              <a:ext uri="{C183D7F6-B498-43B3-948B-1728B52AA6E4}">
                <adec:decorative xmlns:adec="http://schemas.microsoft.com/office/drawing/2017/decorative" val="1"/>
              </a:ext>
            </a:extLst>
          </p:cNvPr>
          <p:cNvSpPr/>
          <p:nvPr/>
        </p:nvSpPr>
        <p:spPr>
          <a:xfrm>
            <a:off x="0" y="1981449"/>
            <a:ext cx="5410200" cy="2065954"/>
          </a:xfrm>
          <a:prstGeom prst="rect">
            <a:avLst/>
          </a:prstGeom>
          <a:solidFill>
            <a:srgbClr val="000000"/>
          </a:solidFill>
          <a:ln>
            <a:noFill/>
          </a:ln>
        </p:spPr>
        <p:txBody>
          <a:bodyPr spcFirstLastPara="1" wrap="square" lIns="121900" tIns="121900" rIns="121900" bIns="121900" anchor="ctr" anchorCtr="0">
            <a:noAutofit/>
          </a:bodyPr>
          <a:lstStyle/>
          <a:p>
            <a:endParaRPr sz="2400"/>
          </a:p>
        </p:txBody>
      </p:sp>
      <p:sp>
        <p:nvSpPr>
          <p:cNvPr id="341" name="Google Shape;341;p33"/>
          <p:cNvSpPr txBox="1">
            <a:spLocks noGrp="1"/>
          </p:cNvSpPr>
          <p:nvPr>
            <p:ph type="title" idx="4294967295"/>
          </p:nvPr>
        </p:nvSpPr>
        <p:spPr>
          <a:xfrm>
            <a:off x="-51682" y="2028782"/>
            <a:ext cx="5918888" cy="2237874"/>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627"/>
                </a:solidFill>
                <a:effectLst/>
                <a:uLnTx/>
                <a:uFillTx/>
                <a:latin typeface="Arial" panose="020B0604020202020204" pitchFamily="34" charset="0"/>
                <a:ea typeface="+mn-ea"/>
                <a:cs typeface="Arial" panose="020B0604020202020204" pitchFamily="34" charset="0"/>
              </a:rPr>
              <a:t>Strategies for Supporting Parents when there is Child Protection Involvement </a:t>
            </a:r>
            <a:endParaRPr kumimoji="0" lang="en-US" sz="3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394F07D-E346-487A-A62B-86A20AA23A61}"/>
              </a:ext>
            </a:extLst>
          </p:cNvPr>
          <p:cNvSpPr txBox="1"/>
          <p:nvPr/>
        </p:nvSpPr>
        <p:spPr>
          <a:xfrm>
            <a:off x="6746490" y="914400"/>
            <a:ext cx="4724398" cy="1200329"/>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Elizabeth (Liz) Lightfoot</a:t>
            </a:r>
          </a:p>
          <a:p>
            <a:r>
              <a:rPr lang="en-US" b="1" dirty="0">
                <a:latin typeface="Arial" panose="020B0604020202020204" pitchFamily="34" charset="0"/>
                <a:cs typeface="Arial" panose="020B0604020202020204" pitchFamily="34" charset="0"/>
              </a:rPr>
              <a:t>       School of Social Work</a:t>
            </a:r>
          </a:p>
          <a:p>
            <a:r>
              <a:rPr lang="en-US" b="1" dirty="0">
                <a:latin typeface="Arial" panose="020B0604020202020204" pitchFamily="34" charset="0"/>
                <a:cs typeface="Arial" panose="020B0604020202020204" pitchFamily="34" charset="0"/>
              </a:rPr>
              <a:t>       Arizona State University</a:t>
            </a:r>
          </a:p>
          <a:p>
            <a:endParaRPr lang="en-US" b="1" dirty="0">
              <a:latin typeface="Arial" panose="020B0604020202020204" pitchFamily="34" charset="0"/>
              <a:cs typeface="Arial" panose="020B0604020202020204" pitchFamily="34" charset="0"/>
            </a:endParaRPr>
          </a:p>
        </p:txBody>
      </p:sp>
      <p:sp>
        <p:nvSpPr>
          <p:cNvPr id="343" name="Google Shape;343;p33">
            <a:extLst>
              <a:ext uri="{C183D7F6-B498-43B3-948B-1728B52AA6E4}">
                <adec:decorative xmlns:adec="http://schemas.microsoft.com/office/drawing/2017/decorative" val="1"/>
              </a:ext>
            </a:extLst>
          </p:cNvPr>
          <p:cNvSpPr/>
          <p:nvPr/>
        </p:nvSpPr>
        <p:spPr>
          <a:xfrm>
            <a:off x="5290833" y="0"/>
            <a:ext cx="6901200" cy="334800"/>
          </a:xfrm>
          <a:prstGeom prst="rect">
            <a:avLst/>
          </a:prstGeom>
          <a:solidFill>
            <a:srgbClr val="FFC627"/>
          </a:solidFill>
          <a:ln>
            <a:noFill/>
          </a:ln>
        </p:spPr>
        <p:txBody>
          <a:bodyPr spcFirstLastPara="1" wrap="square" lIns="121900" tIns="121900" rIns="121900" bIns="121900" anchor="ctr" anchorCtr="0">
            <a:noAutofit/>
          </a:bodyPr>
          <a:lstStyle/>
          <a:p>
            <a:pPr algn="ctr"/>
            <a:endParaRPr sz="2400" b="1"/>
          </a:p>
        </p:txBody>
      </p:sp>
      <p:sp>
        <p:nvSpPr>
          <p:cNvPr id="344" name="Google Shape;344;p33">
            <a:extLst>
              <a:ext uri="{C183D7F6-B498-43B3-948B-1728B52AA6E4}">
                <adec:decorative xmlns:adec="http://schemas.microsoft.com/office/drawing/2017/decorative" val="1"/>
              </a:ext>
            </a:extLst>
          </p:cNvPr>
          <p:cNvSpPr/>
          <p:nvPr/>
        </p:nvSpPr>
        <p:spPr>
          <a:xfrm rot="5400000">
            <a:off x="10959800" y="4714867"/>
            <a:ext cx="2129600" cy="334800"/>
          </a:xfrm>
          <a:prstGeom prst="rect">
            <a:avLst/>
          </a:prstGeom>
          <a:solidFill>
            <a:srgbClr val="FFC627"/>
          </a:solidFill>
          <a:ln>
            <a:noFill/>
          </a:ln>
        </p:spPr>
        <p:txBody>
          <a:bodyPr spcFirstLastPara="1" wrap="square" lIns="121900" tIns="121900" rIns="121900" bIns="121900" anchor="ctr" anchorCtr="0">
            <a:noAutofit/>
          </a:bodyPr>
          <a:lstStyle/>
          <a:p>
            <a:pPr algn="ctr"/>
            <a:endParaRPr sz="2400" b="1"/>
          </a:p>
        </p:txBody>
      </p:sp>
      <p:sp>
        <p:nvSpPr>
          <p:cNvPr id="347" name="Google Shape;347;p33">
            <a:extLst>
              <a:ext uri="{C183D7F6-B498-43B3-948B-1728B52AA6E4}">
                <adec:decorative xmlns:adec="http://schemas.microsoft.com/office/drawing/2017/decorative" val="1"/>
              </a:ext>
            </a:extLst>
          </p:cNvPr>
          <p:cNvSpPr txBox="1"/>
          <p:nvPr/>
        </p:nvSpPr>
        <p:spPr>
          <a:xfrm>
            <a:off x="6324795" y="3308400"/>
            <a:ext cx="4321343" cy="2401185"/>
          </a:xfrm>
          <a:prstGeom prst="rect">
            <a:avLst/>
          </a:prstGeom>
          <a:noFill/>
          <a:ln>
            <a:noFill/>
          </a:ln>
        </p:spPr>
        <p:txBody>
          <a:bodyPr spcFirstLastPara="1" wrap="square" lIns="121900" tIns="121900" rIns="121900" bIns="121900" anchor="t" anchorCtr="0">
            <a:noAutofit/>
          </a:bodyPr>
          <a:lstStyle/>
          <a:p>
            <a:pPr>
              <a:lnSpc>
                <a:spcPct val="115000"/>
              </a:lnSpc>
            </a:pPr>
            <a:endParaRPr sz="1600" dirty="0">
              <a:solidFill>
                <a:schemeClr val="dk1"/>
              </a:solidFill>
            </a:endParaRPr>
          </a:p>
          <a:p>
            <a:pPr>
              <a:lnSpc>
                <a:spcPct val="115000"/>
              </a:lnSpc>
            </a:pPr>
            <a:endParaRPr sz="1600" dirty="0">
              <a:solidFill>
                <a:schemeClr val="dk1"/>
              </a:solidFill>
            </a:endParaRPr>
          </a:p>
          <a:p>
            <a:endParaRPr sz="1600" dirty="0">
              <a:solidFill>
                <a:schemeClr val="dk1"/>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4"/>
          <p:cNvSpPr txBox="1">
            <a:spLocks noGrp="1"/>
          </p:cNvSpPr>
          <p:nvPr>
            <p:ph type="title"/>
          </p:nvPr>
        </p:nvSpPr>
        <p:spPr>
          <a:xfrm>
            <a:off x="754475" y="2726967"/>
            <a:ext cx="3716800" cy="763600"/>
          </a:xfrm>
          <a:prstGeom prst="rect">
            <a:avLst/>
          </a:prstGeom>
          <a:noFill/>
          <a:ln>
            <a:noFill/>
          </a:ln>
        </p:spPr>
        <p:txBody>
          <a:bodyPr spcFirstLastPara="1" wrap="square" lIns="121900" tIns="121900" rIns="121900" bIns="121900" anchor="ctr" anchorCtr="0">
            <a:noAutofit/>
          </a:bodyPr>
          <a:lstStyle/>
          <a:p>
            <a:pPr>
              <a:lnSpc>
                <a:spcPct val="100000"/>
              </a:lnSpc>
            </a:pPr>
            <a:r>
              <a:rPr lang="en" dirty="0"/>
              <a:t>Agenda</a:t>
            </a:r>
            <a:endParaRPr dirty="0"/>
          </a:p>
        </p:txBody>
      </p:sp>
      <p:sp>
        <p:nvSpPr>
          <p:cNvPr id="2" name="Google Shape;236;p54">
            <a:extLst>
              <a:ext uri="{FF2B5EF4-FFF2-40B4-BE49-F238E27FC236}">
                <a16:creationId xmlns:a16="http://schemas.microsoft.com/office/drawing/2014/main" id="{9CB554DC-4190-F704-A525-75AC6B918F1B}"/>
              </a:ext>
            </a:extLst>
          </p:cNvPr>
          <p:cNvSpPr txBox="1">
            <a:spLocks/>
          </p:cNvSpPr>
          <p:nvPr/>
        </p:nvSpPr>
        <p:spPr>
          <a:xfrm>
            <a:off x="6279312" y="1254521"/>
            <a:ext cx="4982800" cy="374913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000000"/>
              </a:buClr>
              <a:buSzPts val="14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400" b="1" i="0" u="none" strike="noStrike" cap="none">
                <a:solidFill>
                  <a:srgbClr val="000000"/>
                </a:solidFill>
                <a:highlight>
                  <a:schemeClr val="lt1"/>
                </a:highlight>
                <a:latin typeface="Arial"/>
                <a:ea typeface="Arial"/>
                <a:cs typeface="Arial"/>
                <a:sym typeface="Arial"/>
              </a:defRPr>
            </a:lvl9pPr>
          </a:lstStyle>
          <a:p>
            <a:pPr marL="514350" indent="-285750">
              <a:buFont typeface="Arial" panose="020B0604020202020204" pitchFamily="34" charset="0"/>
              <a:buChar char="•"/>
            </a:pPr>
            <a:r>
              <a:rPr lang="en-US" kern="0" dirty="0"/>
              <a:t>History, Policy &amp; Research</a:t>
            </a:r>
          </a:p>
          <a:p>
            <a:pPr marL="228600" indent="0"/>
            <a:endParaRPr lang="en-US" kern="0" dirty="0"/>
          </a:p>
          <a:p>
            <a:pPr marL="228600" indent="0"/>
            <a:endParaRPr lang="en-US" kern="0" dirty="0"/>
          </a:p>
          <a:p>
            <a:pPr marL="514350" indent="-285750">
              <a:buFont typeface="Arial" panose="020B0604020202020204" pitchFamily="34" charset="0"/>
              <a:buChar char="•"/>
            </a:pPr>
            <a:r>
              <a:rPr lang="en-US" kern="0" dirty="0"/>
              <a:t>Some Concepts</a:t>
            </a:r>
          </a:p>
          <a:p>
            <a:pPr marL="228600" indent="0"/>
            <a:endParaRPr lang="en-US" kern="0" dirty="0"/>
          </a:p>
          <a:p>
            <a:pPr marL="228600" indent="0"/>
            <a:endParaRPr lang="en-US" kern="0" dirty="0"/>
          </a:p>
          <a:p>
            <a:pPr marL="514350" indent="-285750">
              <a:buFont typeface="Arial" panose="020B0604020202020204" pitchFamily="34" charset="0"/>
              <a:buChar char="•"/>
            </a:pPr>
            <a:r>
              <a:rPr lang="en-US" kern="0" dirty="0"/>
              <a:t>Some Resources</a:t>
            </a:r>
          </a:p>
        </p:txBody>
      </p:sp>
      <p:pic>
        <p:nvPicPr>
          <p:cNvPr id="1026" name="Picture 2" descr="Logo for the Arizona developmental disabilities planning council">
            <a:extLst>
              <a:ext uri="{FF2B5EF4-FFF2-40B4-BE49-F238E27FC236}">
                <a16:creationId xmlns:a16="http://schemas.microsoft.com/office/drawing/2014/main" id="{0A36FDD3-11B6-437B-8B19-4A342AD5F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3" y="119800"/>
            <a:ext cx="2500002" cy="13611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ational Research Center for Parents with Disabilities: Parents Empowering Parents logo">
            <a:extLst>
              <a:ext uri="{FF2B5EF4-FFF2-40B4-BE49-F238E27FC236}">
                <a16:creationId xmlns:a16="http://schemas.microsoft.com/office/drawing/2014/main" id="{3FEABA15-B444-4EC1-A684-FEDA2FD33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74600"/>
            <a:ext cx="5260157" cy="876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AD962-E55B-3513-9E8D-766273E45DD8}"/>
              </a:ext>
            </a:extLst>
          </p:cNvPr>
          <p:cNvSpPr>
            <a:spLocks noGrp="1"/>
          </p:cNvSpPr>
          <p:nvPr>
            <p:ph type="title" idx="4294967295"/>
          </p:nvPr>
        </p:nvSpPr>
        <p:spPr/>
        <p:txBody>
          <a:bodyPr/>
          <a:lstStyle/>
          <a:p>
            <a:r>
              <a:rPr lang="en-US" dirty="0"/>
              <a:t>Photo of Carrie Buck and her mother.</a:t>
            </a:r>
          </a:p>
        </p:txBody>
      </p:sp>
      <p:pic>
        <p:nvPicPr>
          <p:cNvPr id="4" name="Shape 81">
            <a:extLst>
              <a:ext uri="{C183D7F6-B498-43B3-948B-1728B52AA6E4}">
                <adec:decorative xmlns:adec="http://schemas.microsoft.com/office/drawing/2017/decorative" val="1"/>
              </a:ext>
            </a:extLst>
          </p:cNvPr>
          <p:cNvPicPr>
            <a:picLocks noChangeAspect="1"/>
          </p:cNvPicPr>
          <p:nvPr/>
        </p:nvPicPr>
        <p:blipFill rotWithShape="1">
          <a:blip r:embed="rId3">
            <a:alphaModFix/>
          </a:blip>
          <a:srcRect/>
          <a:stretch/>
        </p:blipFill>
        <p:spPr>
          <a:xfrm>
            <a:off x="-342900" y="-639395"/>
            <a:ext cx="12534900" cy="7791440"/>
          </a:xfrm>
          <a:prstGeom prst="rect">
            <a:avLst/>
          </a:prstGeom>
          <a:noFill/>
          <a:ln>
            <a:noFill/>
          </a:ln>
        </p:spPr>
      </p:pic>
    </p:spTree>
    <p:extLst>
      <p:ext uri="{BB962C8B-B14F-4D97-AF65-F5344CB8AC3E}">
        <p14:creationId xmlns:p14="http://schemas.microsoft.com/office/powerpoint/2010/main" val="366879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pic>
        <p:nvPicPr>
          <p:cNvPr id="1483" name="Google Shape;1483;p104">
            <a:extLst>
              <a:ext uri="{C183D7F6-B498-43B3-948B-1728B52AA6E4}">
                <adec:decorative xmlns:adec="http://schemas.microsoft.com/office/drawing/2017/decorative" val="1"/>
              </a:ext>
            </a:extLst>
          </p:cNvPr>
          <p:cNvPicPr preferRelativeResize="0"/>
          <p:nvPr/>
        </p:nvPicPr>
        <p:blipFill rotWithShape="1">
          <a:blip r:embed="rId3">
            <a:alphaModFix/>
          </a:blip>
          <a:srcRect t="60137" b="418"/>
          <a:stretch/>
        </p:blipFill>
        <p:spPr>
          <a:xfrm>
            <a:off x="0" y="0"/>
            <a:ext cx="12192000" cy="3210168"/>
          </a:xfrm>
          <a:prstGeom prst="rect">
            <a:avLst/>
          </a:prstGeom>
          <a:noFill/>
          <a:ln>
            <a:noFill/>
          </a:ln>
        </p:spPr>
      </p:pic>
      <p:sp>
        <p:nvSpPr>
          <p:cNvPr id="2" name="Google Shape;1484;p104">
            <a:extLst>
              <a:ext uri="{FF2B5EF4-FFF2-40B4-BE49-F238E27FC236}">
                <a16:creationId xmlns:a16="http://schemas.microsoft.com/office/drawing/2014/main" id="{A5FE52DD-6CFF-2C15-F2CB-2356424F6FD7}"/>
              </a:ext>
            </a:extLst>
          </p:cNvPr>
          <p:cNvSpPr txBox="1">
            <a:spLocks noGrp="1"/>
          </p:cNvSpPr>
          <p:nvPr>
            <p:ph type="title" idx="4294967295"/>
          </p:nvPr>
        </p:nvSpPr>
        <p:spPr>
          <a:xfrm>
            <a:off x="785812" y="1366887"/>
            <a:ext cx="9574987" cy="1476047"/>
          </a:xfrm>
          <a:prstGeom prst="rect">
            <a:avLst/>
          </a:prstGeom>
          <a:solidFill>
            <a:schemeClr val="lt1"/>
          </a:solidFill>
          <a:ln>
            <a:noFill/>
            <a:prstDash/>
          </a:ln>
          <a:effectLst/>
        </p:spPr>
        <p:txBody>
          <a:bodyPr rot="0" spcFirstLastPara="1" vertOverflow="overflow" horzOverflow="overflow" vert="horz" wrap="square" lIns="304800" tIns="304800" rIns="304800" bIns="3048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400"/>
              <a:buFont typeface="Arial"/>
              <a:buNone/>
              <a:defRPr sz="3200" b="1" i="0" u="none" strike="noStrike" cap="none">
                <a:solidFill>
                  <a:schemeClr val="dk1"/>
                </a:solidFill>
                <a:highlight>
                  <a:schemeClr val="accent1"/>
                </a:highlight>
                <a:latin typeface="Arial"/>
                <a:ea typeface="Arial"/>
                <a:cs typeface="Arial"/>
                <a:sym typeface="Arial"/>
              </a:defRPr>
            </a:lvl1pPr>
            <a:lvl2pPr marR="0" lvl="1" algn="l" rtl="0">
              <a:lnSpc>
                <a:spcPct val="90000"/>
              </a:lnSpc>
              <a:spcBef>
                <a:spcPts val="1067"/>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2400"/>
              <a:buFont typeface="Arial"/>
              <a:buNone/>
              <a:tabLst/>
              <a:defRPr/>
            </a:pPr>
            <a:r>
              <a:rPr kumimoji="0" lang="en-US" sz="32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rPr>
              <a:t>What do we know?</a:t>
            </a:r>
            <a:endParaRPr kumimoji="0" lang="en-US" sz="2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p:txBody>
      </p:sp>
      <p:sp>
        <p:nvSpPr>
          <p:cNvPr id="1484" name="Google Shape;1484;p104"/>
          <p:cNvSpPr txBox="1">
            <a:spLocks/>
          </p:cNvSpPr>
          <p:nvPr/>
        </p:nvSpPr>
        <p:spPr>
          <a:xfrm>
            <a:off x="785812" y="2487022"/>
            <a:ext cx="9574987" cy="3672066"/>
          </a:xfrm>
          <a:prstGeom prst="rect">
            <a:avLst/>
          </a:prstGeom>
          <a:solidFill>
            <a:schemeClr val="bg1"/>
          </a:solidFill>
          <a:ln>
            <a:noFill/>
            <a:prstDash/>
          </a:ln>
          <a:effectLst/>
        </p:spPr>
        <p:txBody>
          <a:bodyPr rot="0" spcFirstLastPara="1" vertOverflow="overflow" horzOverflow="overflow" vert="horz" wrap="square" lIns="304800" tIns="304800" rIns="304800" bIns="304800" numCol="1" spcCol="0" rtlCol="0" fromWordArt="0" anchor="t" anchorCtr="0" forceAA="0" compatLnSpc="1">
            <a:prstTxWarp prst="textNoShape">
              <a:avLst/>
            </a:prstTxWarp>
            <a:noAutofit/>
          </a:bodyPr>
          <a:lstStyle/>
          <a:p>
            <a:pPr marR="0" lvl="0" algn="l" defTabSz="914400" rtl="0" eaLnBrk="1" fontAlgn="auto" latinLnBrk="0" hangingPunct="1">
              <a:lnSpc>
                <a:spcPct val="115000"/>
              </a:lnSpc>
              <a:spcBef>
                <a:spcPts val="533"/>
              </a:spcBef>
              <a:spcAft>
                <a:spcPts val="0"/>
              </a:spcAft>
              <a:buClr>
                <a:schemeClr val="dk1"/>
              </a:buClr>
              <a:buSzPts val="2400"/>
              <a:tabLst/>
              <a:defRPr/>
            </a:pPr>
            <a:r>
              <a:rPr kumimoji="0" lang="en-US" sz="2000" b="1"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t>Parents with disabilities are MUCH more likely to:</a:t>
            </a:r>
          </a:p>
          <a:p>
            <a:pPr marL="342900" marR="0" lvl="0" indent="-342900" algn="l" defTabSz="914400" rtl="0" eaLnBrk="1" fontAlgn="auto" latinLnBrk="0" hangingPunct="1">
              <a:lnSpc>
                <a:spcPct val="115000"/>
              </a:lnSpc>
              <a:spcBef>
                <a:spcPts val="533"/>
              </a:spcBef>
              <a:spcAft>
                <a:spcPts val="0"/>
              </a:spcAft>
              <a:buClr>
                <a:schemeClr val="dk1"/>
              </a:buClr>
              <a:buSzPts val="2400"/>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highlight>
                  <a:srgbClr val="FFFF00"/>
                </a:highlight>
                <a:uLnTx/>
                <a:uFillTx/>
                <a:latin typeface="Arial"/>
                <a:ea typeface="Arial"/>
                <a:cs typeface="Arial"/>
                <a:sym typeface="Arial"/>
              </a:rPr>
              <a:t>be reported for child abuse and neglect</a:t>
            </a:r>
          </a:p>
          <a:p>
            <a:pPr marL="342900" marR="0" lvl="0" indent="-342900" algn="l" defTabSz="914400" rtl="0" eaLnBrk="1" fontAlgn="auto" latinLnBrk="0" hangingPunct="1">
              <a:lnSpc>
                <a:spcPct val="115000"/>
              </a:lnSpc>
              <a:spcBef>
                <a:spcPts val="533"/>
              </a:spcBef>
              <a:spcAft>
                <a:spcPts val="0"/>
              </a:spcAft>
              <a:buClr>
                <a:schemeClr val="dk1"/>
              </a:buClr>
              <a:buSzPts val="2400"/>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t>have abuse substantiated</a:t>
            </a:r>
          </a:p>
          <a:p>
            <a:pPr marL="342900" marR="0" lvl="0" indent="-342900" algn="l" defTabSz="914400" rtl="0" eaLnBrk="1" fontAlgn="auto" latinLnBrk="0" hangingPunct="1">
              <a:lnSpc>
                <a:spcPct val="115000"/>
              </a:lnSpc>
              <a:spcBef>
                <a:spcPts val="533"/>
              </a:spcBef>
              <a:spcAft>
                <a:spcPts val="0"/>
              </a:spcAft>
              <a:buClr>
                <a:schemeClr val="dk1"/>
              </a:buClr>
              <a:buSzPts val="2400"/>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t>have their children placed in foster care</a:t>
            </a:r>
          </a:p>
          <a:p>
            <a:pPr marL="342900" marR="0" lvl="0" indent="-342900" algn="l" defTabSz="914400" rtl="0" eaLnBrk="1" fontAlgn="auto" latinLnBrk="0" hangingPunct="1">
              <a:lnSpc>
                <a:spcPct val="115000"/>
              </a:lnSpc>
              <a:spcBef>
                <a:spcPts val="533"/>
              </a:spcBef>
              <a:spcAft>
                <a:spcPts val="0"/>
              </a:spcAft>
              <a:buClr>
                <a:schemeClr val="dk1"/>
              </a:buClr>
              <a:buSzPts val="2400"/>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t>have their rights terminated</a:t>
            </a:r>
          </a:p>
          <a:p>
            <a:pPr marR="0" lvl="0" algn="l" defTabSz="914400" rtl="0" eaLnBrk="1" fontAlgn="auto" latinLnBrk="0" hangingPunct="1">
              <a:lnSpc>
                <a:spcPct val="115000"/>
              </a:lnSpc>
              <a:spcBef>
                <a:spcPts val="533"/>
              </a:spcBef>
              <a:spcAft>
                <a:spcPts val="0"/>
              </a:spcAft>
              <a:buClr>
                <a:schemeClr val="dk1"/>
              </a:buClr>
              <a:buSzPts val="2400"/>
              <a:tabLst/>
              <a:defRPr/>
            </a:pP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t>Child protection workers get little training on supporting parents with disabilities</a:t>
            </a: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t>There are few services and supports for parents with disabilities</a:t>
            </a: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br>
              <a:rPr kumimoji="0" lang="en-US" sz="2000" b="0" i="0" u="none" strike="noStrike" kern="0" cap="none" spc="0" normalizeH="0" baseline="0" noProof="0" dirty="0">
                <a:ln>
                  <a:noFill/>
                </a:ln>
                <a:solidFill>
                  <a:srgbClr val="000000"/>
                </a:solidFill>
                <a:effectLst/>
                <a:highlight>
                  <a:schemeClr val="accent1"/>
                </a:highlight>
                <a:uLnTx/>
                <a:uFillTx/>
                <a:latin typeface="Arial"/>
                <a:ea typeface="Arial"/>
                <a:cs typeface="Arial"/>
                <a:sym typeface="Arial"/>
              </a:rPr>
            </a:br>
            <a:endParaRPr kumimoji="0" lang="en-US" sz="2000" b="1" i="0" u="none" strike="noStrike" kern="0" cap="none" spc="0" normalizeH="0" baseline="0" noProof="0" dirty="0">
              <a:ln>
                <a:noFill/>
              </a:ln>
              <a:solidFill>
                <a:schemeClr val="dk1"/>
              </a:solidFill>
              <a:effectLst/>
              <a:highlight>
                <a:schemeClr val="accent1"/>
              </a:highlight>
              <a:uLnTx/>
              <a:uFillTx/>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3D3D3D"/>
      </a:dk2>
      <a:lt2>
        <a:srgbClr val="EBEBEB"/>
      </a:lt2>
      <a:accent1>
        <a:srgbClr val="04347C"/>
      </a:accent1>
      <a:accent2>
        <a:srgbClr val="AFD1D4"/>
      </a:accent2>
      <a:accent3>
        <a:srgbClr val="84348C"/>
      </a:accent3>
      <a:accent4>
        <a:srgbClr val="DBC1F1"/>
      </a:accent4>
      <a:accent5>
        <a:srgbClr val="E0E0E0"/>
      </a:accent5>
      <a:accent6>
        <a:srgbClr val="2C5C4C"/>
      </a:accent6>
      <a:hlink>
        <a:srgbClr val="828282"/>
      </a:hlink>
      <a:folHlink>
        <a:srgbClr val="A5A5A5"/>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3D3D3D"/>
      </a:dk2>
      <a:lt2>
        <a:srgbClr val="EBEBEB"/>
      </a:lt2>
      <a:accent1>
        <a:srgbClr val="04347C"/>
      </a:accent1>
      <a:accent2>
        <a:srgbClr val="AFD1D4"/>
      </a:accent2>
      <a:accent3>
        <a:srgbClr val="84348C"/>
      </a:accent3>
      <a:accent4>
        <a:srgbClr val="DBC1F1"/>
      </a:accent4>
      <a:accent5>
        <a:srgbClr val="E0E0E0"/>
      </a:accent5>
      <a:accent6>
        <a:srgbClr val="2C5C4C"/>
      </a:accent6>
      <a:hlink>
        <a:srgbClr val="828282"/>
      </a:hlink>
      <a:folHlink>
        <a:srgbClr val="A5A5A5"/>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21 ASU Template Master (Official from the Hub)">
  <a:themeElements>
    <a:clrScheme name="ASU 2021 Color">
      <a:dk1>
        <a:srgbClr val="191919"/>
      </a:dk1>
      <a:lt1>
        <a:srgbClr val="FFFFFF"/>
      </a:lt1>
      <a:dk2>
        <a:srgbClr val="D0D0D0"/>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7474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3660</TotalTime>
  <Words>4394</Words>
  <Application>Microsoft Office PowerPoint</Application>
  <PresentationFormat>Widescreen</PresentationFormat>
  <Paragraphs>374</Paragraphs>
  <Slides>50</Slides>
  <Notes>26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50</vt:i4>
      </vt:variant>
    </vt:vector>
  </HeadingPairs>
  <TitlesOfParts>
    <vt:vector size="68" baseType="lpstr">
      <vt:lpstr>Arial</vt:lpstr>
      <vt:lpstr>Balsamiq Sans</vt:lpstr>
      <vt:lpstr>Balsamiq Sans Bold</vt:lpstr>
      <vt:lpstr>Calibri</vt:lpstr>
      <vt:lpstr>Canva Sans</vt:lpstr>
      <vt:lpstr>Hind</vt:lpstr>
      <vt:lpstr>merriweather</vt:lpstr>
      <vt:lpstr>Montserrat 1</vt:lpstr>
      <vt:lpstr>Montserrat 2</vt:lpstr>
      <vt:lpstr>Poppins</vt:lpstr>
      <vt:lpstr>Poppins Bold</vt:lpstr>
      <vt:lpstr>Poppins Heavy</vt:lpstr>
      <vt:lpstr>Poppins Medium</vt:lpstr>
      <vt:lpstr>Poppins Semi-Bold</vt:lpstr>
      <vt:lpstr>Poppins Ultra-Bold</vt:lpstr>
      <vt:lpstr>1_Office Theme</vt:lpstr>
      <vt:lpstr>Office Theme</vt:lpstr>
      <vt:lpstr>2021 ASU Template Master (Official from the Hub)</vt:lpstr>
      <vt:lpstr>Strategies for supporting parents with disabilities when there is child welfare involvement</vt:lpstr>
      <vt:lpstr>Closed Captioning and ASL</vt:lpstr>
      <vt:lpstr>Funding</vt:lpstr>
      <vt:lpstr>Resources</vt:lpstr>
      <vt:lpstr>Learn More/Contact Us</vt:lpstr>
      <vt:lpstr>Strategies for Supporting Parents when there is Child Protection Involvement </vt:lpstr>
      <vt:lpstr>Agenda</vt:lpstr>
      <vt:lpstr>Photo of Carrie Buck and her mother.</vt:lpstr>
      <vt:lpstr>What do we know?</vt:lpstr>
      <vt:lpstr>Some policies related to parents with disabilities</vt:lpstr>
      <vt:lpstr>State Child Protection Statutes </vt:lpstr>
      <vt:lpstr>Parents’ Rights DIFFER by STATE --- Some Examples from Arizona</vt:lpstr>
      <vt:lpstr>US Department of Health and Human Services and US Department of Justice Released a Joint Guidance (2015)  </vt:lpstr>
      <vt:lpstr>DOJ’s Most Recent Finding</vt:lpstr>
      <vt:lpstr>A Few Concepts   </vt:lpstr>
      <vt:lpstr>Concepts</vt:lpstr>
      <vt:lpstr>Parental Supports  </vt:lpstr>
      <vt:lpstr> Three Concepts Applied Differently to Disabled Parents </vt:lpstr>
      <vt:lpstr>Some “Evidence”</vt:lpstr>
      <vt:lpstr>Strengths Approach</vt:lpstr>
      <vt:lpstr>Some Resources </vt:lpstr>
      <vt:lpstr>Details about New Law</vt:lpstr>
      <vt:lpstr>Thank you</vt:lpstr>
      <vt:lpstr>Strategies for Supporting Parents with Disabilities when there is Child Protection Services Involvement</vt:lpstr>
      <vt:lpstr>Kara Ayers, PhD</vt:lpstr>
      <vt:lpstr>Happy family in the woods; 2 family members are in a wheelchair.</vt:lpstr>
      <vt:lpstr>Case study of a disabled parent (“Lena”) reported to CPS by a nurse</vt:lpstr>
      <vt:lpstr>Lena’s Story 1</vt:lpstr>
      <vt:lpstr>Lena’s Story 2</vt:lpstr>
      <vt:lpstr>Lena’s Story 3</vt:lpstr>
      <vt:lpstr>MICROAGGRESSIONS EXPERIENCED  BY DISABLED PARENTS</vt:lpstr>
      <vt:lpstr>Lena’s Story 4</vt:lpstr>
      <vt:lpstr>What questions does Lena’s story bring up for you?</vt:lpstr>
      <vt:lpstr>The impact of ableism</vt:lpstr>
      <vt:lpstr>ABLEISM </vt:lpstr>
      <vt:lpstr>YOU DO NOT HAVE TO BE DISABLED TO EXPERIENCE ABLEISM.</vt:lpstr>
      <vt:lpstr>CPS “standards for what constitutes an appropriate level of childcare is set by what white middle class (nondisabled) families with more economic resources. Poverty and racial bias are bigger factors....than actual safety concerns or abuse.”</vt:lpstr>
      <vt:lpstr>Parental rights when child protective services is involved</vt:lpstr>
      <vt:lpstr>Disabled parents have rights* that include:</vt:lpstr>
      <vt:lpstr>Family Miranda Laws</vt:lpstr>
      <vt:lpstr>Andrew Brown, Texas Public Policy Foundation </vt:lpstr>
      <vt:lpstr>Areas for ongoing advocacy to support disabled parents who are targeted by child protective services</vt:lpstr>
      <vt:lpstr>The myth of benevolence</vt:lpstr>
      <vt:lpstr>Countering the myth of benevolence by understanding:</vt:lpstr>
      <vt:lpstr>Enhancing data protections</vt:lpstr>
      <vt:lpstr>Countering “domestic asymmetrical warfare”</vt:lpstr>
      <vt:lpstr>Peer supports are helpful for many parents with disabilities.</vt:lpstr>
      <vt:lpstr>Key Takeaways</vt:lpstr>
      <vt:lpstr>How you can reach me:</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Lomerson</dc:creator>
  <cp:lastModifiedBy>Robert Smith</cp:lastModifiedBy>
  <cp:revision>35</cp:revision>
  <dcterms:created xsi:type="dcterms:W3CDTF">2024-10-22T18:09:03Z</dcterms:created>
  <dcterms:modified xsi:type="dcterms:W3CDTF">2025-02-12T20:40:33Z</dcterms:modified>
</cp:coreProperties>
</file>