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1"/>
  </p:notesMasterIdLst>
  <p:handoutMasterIdLst>
    <p:handoutMasterId r:id="rId32"/>
  </p:handoutMasterIdLst>
  <p:sldIdLst>
    <p:sldId id="269" r:id="rId5"/>
    <p:sldId id="309" r:id="rId6"/>
    <p:sldId id="312" r:id="rId7"/>
    <p:sldId id="313" r:id="rId8"/>
    <p:sldId id="318" r:id="rId9"/>
    <p:sldId id="320" r:id="rId10"/>
    <p:sldId id="319" r:id="rId11"/>
    <p:sldId id="279" r:id="rId12"/>
    <p:sldId id="360" r:id="rId13"/>
    <p:sldId id="368" r:id="rId14"/>
    <p:sldId id="322" r:id="rId15"/>
    <p:sldId id="371" r:id="rId16"/>
    <p:sldId id="372" r:id="rId17"/>
    <p:sldId id="373" r:id="rId18"/>
    <p:sldId id="374" r:id="rId19"/>
    <p:sldId id="328" r:id="rId20"/>
    <p:sldId id="363" r:id="rId21"/>
    <p:sldId id="364" r:id="rId22"/>
    <p:sldId id="365" r:id="rId23"/>
    <p:sldId id="366" r:id="rId24"/>
    <p:sldId id="367" r:id="rId25"/>
    <p:sldId id="375" r:id="rId26"/>
    <p:sldId id="276" r:id="rId27"/>
    <p:sldId id="306" r:id="rId28"/>
    <p:sldId id="307" r:id="rId29"/>
    <p:sldId id="27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Content" id="{0B91ED41-3955-4E2C-831E-B47B754A3E26}">
          <p14:sldIdLst>
            <p14:sldId id="269"/>
            <p14:sldId id="309"/>
            <p14:sldId id="312"/>
            <p14:sldId id="313"/>
            <p14:sldId id="318"/>
            <p14:sldId id="320"/>
            <p14:sldId id="319"/>
            <p14:sldId id="279"/>
            <p14:sldId id="360"/>
            <p14:sldId id="368"/>
            <p14:sldId id="322"/>
            <p14:sldId id="371"/>
            <p14:sldId id="372"/>
            <p14:sldId id="373"/>
            <p14:sldId id="374"/>
            <p14:sldId id="328"/>
            <p14:sldId id="363"/>
            <p14:sldId id="364"/>
            <p14:sldId id="365"/>
            <p14:sldId id="366"/>
            <p14:sldId id="367"/>
            <p14:sldId id="375"/>
            <p14:sldId id="276"/>
            <p14:sldId id="306"/>
            <p14:sldId id="307"/>
            <p14:sldId id="27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7DD280-77FF-27E6-FA7B-7E41855A9173}" name="Lani Harac" initials="LH" userId="S::Lani.Harac@chiamass.gov::9b80ccf7-c350-42a9-8aab-ff7765df34b9" providerId="AD"/>
  <p188:author id="{964188AC-FD37-6CE5-1AB8-08834BD95FAD}" name="Maria DiGioia" initials="MD" userId="S::Maria.DiGioia@chiamass.gov::6f4a981a-d34b-45bb-85d0-2a4e70fdd12c" providerId="AD"/>
  <p188:author id="{13EBC2FC-9F71-A6E3-018A-FFF79457EC37}" name="Megan James" initials="MJ" userId="c70ac5708195945b"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81"/>
    <a:srgbClr val="ECECEB"/>
    <a:srgbClr val="145380"/>
    <a:srgbClr val="00C6EB"/>
    <a:srgbClr val="53565A"/>
    <a:srgbClr val="000000"/>
    <a:srgbClr val="A6ECFC"/>
    <a:srgbClr val="ECEBEA"/>
    <a:srgbClr val="00548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4660"/>
  </p:normalViewPr>
  <p:slideViewPr>
    <p:cSldViewPr snapToGrid="0">
      <p:cViewPr varScale="1">
        <p:scale>
          <a:sx n="64" d="100"/>
          <a:sy n="64" d="100"/>
        </p:scale>
        <p:origin x="708" y="4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BCEDD1E-9DBD-F0E8-C51D-D296085ED9A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39FBB48-1531-A713-1E4E-0EA4B9F2E9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0134AF2-5424-0441-ACD5-F706936DF4E8}" type="datetimeFigureOut">
              <a:rPr lang="en-US" smtClean="0"/>
              <a:t>1/6/2026</a:t>
            </a:fld>
            <a:endParaRPr lang="en-US"/>
          </a:p>
        </p:txBody>
      </p:sp>
      <p:sp>
        <p:nvSpPr>
          <p:cNvPr id="4" name="Footer Placeholder 3">
            <a:extLst>
              <a:ext uri="{FF2B5EF4-FFF2-40B4-BE49-F238E27FC236}">
                <a16:creationId xmlns:a16="http://schemas.microsoft.com/office/drawing/2014/main" id="{3AD4ECA4-2DE1-931B-8439-E0CCC309F8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6DD6FD3-D335-48FE-6C01-22BF605118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700297-2892-2D40-B428-9ACB05030E32}" type="slidenum">
              <a:rPr lang="en-US" smtClean="0"/>
              <a:t>‹#›</a:t>
            </a:fld>
            <a:endParaRPr lang="en-US"/>
          </a:p>
        </p:txBody>
      </p:sp>
    </p:spTree>
    <p:extLst>
      <p:ext uri="{BB962C8B-B14F-4D97-AF65-F5344CB8AC3E}">
        <p14:creationId xmlns:p14="http://schemas.microsoft.com/office/powerpoint/2010/main" val="5772909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48126A-6AE2-B646-934B-EE11A58A3B87}" type="datetimeFigureOut">
              <a:rPr lang="en-US" smtClean="0"/>
              <a:t>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FEED3E-E0FD-EC48-898D-9DB32A56A590}" type="slidenum">
              <a:rPr lang="en-US" smtClean="0"/>
              <a:t>‹#›</a:t>
            </a:fld>
            <a:endParaRPr lang="en-US"/>
          </a:p>
        </p:txBody>
      </p:sp>
    </p:spTree>
    <p:extLst>
      <p:ext uri="{BB962C8B-B14F-4D97-AF65-F5344CB8AC3E}">
        <p14:creationId xmlns:p14="http://schemas.microsoft.com/office/powerpoint/2010/main" val="436147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FEED3E-E0FD-EC48-898D-9DB32A56A590}" type="slidenum">
              <a:rPr lang="en-US" smtClean="0"/>
              <a:t>15</a:t>
            </a:fld>
            <a:endParaRPr lang="en-US"/>
          </a:p>
        </p:txBody>
      </p:sp>
    </p:spTree>
    <p:extLst>
      <p:ext uri="{BB962C8B-B14F-4D97-AF65-F5344CB8AC3E}">
        <p14:creationId xmlns:p14="http://schemas.microsoft.com/office/powerpoint/2010/main" val="3608408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02C5F-C0FA-D213-CC64-ED4F92E0E5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2F8F0E-27C6-0AAC-C2DB-0EF35C68BC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62E582-4497-2206-0F21-4C79CEE008B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9E1AC65A-02FD-C7B9-EEE1-AD9211BBBCAC}"/>
              </a:ext>
            </a:extLst>
          </p:cNvPr>
          <p:cNvSpPr>
            <a:spLocks noGrp="1"/>
          </p:cNvSpPr>
          <p:nvPr>
            <p:ph type="sldNum" sz="quarter" idx="5"/>
          </p:nvPr>
        </p:nvSpPr>
        <p:spPr/>
        <p:txBody>
          <a:bodyPr/>
          <a:lstStyle/>
          <a:p>
            <a:fld id="{6FFEED3E-E0FD-EC48-898D-9DB32A56A590}" type="slidenum">
              <a:rPr lang="en-US" smtClean="0"/>
              <a:t>22</a:t>
            </a:fld>
            <a:endParaRPr lang="en-US"/>
          </a:p>
        </p:txBody>
      </p:sp>
    </p:spTree>
    <p:extLst>
      <p:ext uri="{BB962C8B-B14F-4D97-AF65-F5344CB8AC3E}">
        <p14:creationId xmlns:p14="http://schemas.microsoft.com/office/powerpoint/2010/main" val="38632700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2" Type="http://schemas.openxmlformats.org/officeDocument/2006/relationships/hyperlink" Target="mailto:Lauren.Peters@chiamass.gov" TargetMode="Externa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hyperlink" Target="http://www.chiamass.gov/" TargetMode="External"/><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51C4060-BEDC-FFFA-D9BD-4C1C39F28594}"/>
              </a:ext>
            </a:extLst>
          </p:cNvPr>
          <p:cNvSpPr>
            <a:spLocks noGrp="1" noRot="1" noMove="1" noResize="1" noEditPoints="1" noAdjustHandles="1" noChangeArrowheads="1" noChangeShapeType="1"/>
          </p:cNvSpPr>
          <p:nvPr userDrawn="1"/>
        </p:nvSpPr>
        <p:spPr>
          <a:xfrm>
            <a:off x="0" y="431800"/>
            <a:ext cx="10604500" cy="879475"/>
          </a:xfrm>
          <a:prstGeom prst="rect">
            <a:avLst/>
          </a:prstGeom>
          <a:solidFill>
            <a:srgbClr val="ECEC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700A632-4510-A4CB-D0F2-A38D47A46A49}"/>
              </a:ext>
            </a:extLst>
          </p:cNvPr>
          <p:cNvSpPr>
            <a:spLocks noGrp="1" noRot="1" noMove="1" noResize="1" noEditPoints="1" noAdjustHandles="1" noChangeArrowheads="1" noChangeShapeType="1"/>
          </p:cNvSpPr>
          <p:nvPr userDrawn="1"/>
        </p:nvSpPr>
        <p:spPr>
          <a:xfrm>
            <a:off x="10705762" y="431799"/>
            <a:ext cx="884617" cy="87947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B54D525-33E9-BB3B-22F3-CE0F4FCFF6ED}"/>
              </a:ext>
            </a:extLst>
          </p:cNvPr>
          <p:cNvSpPr>
            <a:spLocks noGrp="1" noRot="1" noMove="1" noResize="1" noEditPoints="1" noAdjustHandles="1" noChangeArrowheads="1" noChangeShapeType="1"/>
          </p:cNvSpPr>
          <p:nvPr userDrawn="1"/>
        </p:nvSpPr>
        <p:spPr>
          <a:xfrm>
            <a:off x="11691641" y="431799"/>
            <a:ext cx="500359" cy="879475"/>
          </a:xfrm>
          <a:prstGeom prst="rect">
            <a:avLst/>
          </a:prstGeom>
          <a:solidFill>
            <a:srgbClr val="ECEC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92F95DF-9C75-81D2-52C1-CA82C89B6E4C}"/>
              </a:ext>
            </a:extLst>
          </p:cNvPr>
          <p:cNvSpPr>
            <a:spLocks noGrp="1" noRot="1" noMove="1" noResize="1" noEditPoints="1" noAdjustHandles="1" noChangeArrowheads="1" noChangeShapeType="1"/>
          </p:cNvSpPr>
          <p:nvPr userDrawn="1"/>
        </p:nvSpPr>
        <p:spPr>
          <a:xfrm>
            <a:off x="10705762" y="1418039"/>
            <a:ext cx="884617" cy="87947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74F6CEE-C9D2-C1D8-745A-3AB1695C973E}"/>
              </a:ext>
            </a:extLst>
          </p:cNvPr>
          <p:cNvSpPr>
            <a:spLocks noGrp="1" noRot="1" noMove="1" noResize="1" noEditPoints="1" noAdjustHandles="1" noChangeArrowheads="1" noChangeShapeType="1"/>
          </p:cNvSpPr>
          <p:nvPr userDrawn="1"/>
        </p:nvSpPr>
        <p:spPr>
          <a:xfrm>
            <a:off x="9719883" y="1418038"/>
            <a:ext cx="884617" cy="87947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8C2668C-4F8C-4F40-6736-10AE3A19DAB0}"/>
              </a:ext>
            </a:extLst>
          </p:cNvPr>
          <p:cNvSpPr>
            <a:spLocks noGrp="1" noRot="1" noMove="1" noResize="1" noEditPoints="1" noAdjustHandles="1" noChangeArrowheads="1" noChangeShapeType="1"/>
          </p:cNvSpPr>
          <p:nvPr userDrawn="1"/>
        </p:nvSpPr>
        <p:spPr>
          <a:xfrm>
            <a:off x="10705762" y="2404279"/>
            <a:ext cx="884617" cy="3145621"/>
          </a:xfrm>
          <a:prstGeom prst="rect">
            <a:avLst/>
          </a:prstGeom>
          <a:solidFill>
            <a:srgbClr val="ECEC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035BF0C6-D5BA-FF0B-DCBD-4736394F782F}"/>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10705762" y="5803900"/>
            <a:ext cx="884617" cy="884617"/>
          </a:xfrm>
          <a:prstGeom prst="rect">
            <a:avLst/>
          </a:prstGeom>
        </p:spPr>
      </p:pic>
      <p:sp>
        <p:nvSpPr>
          <p:cNvPr id="2" name="Title 1">
            <a:extLst>
              <a:ext uri="{FF2B5EF4-FFF2-40B4-BE49-F238E27FC236}">
                <a16:creationId xmlns:a16="http://schemas.microsoft.com/office/drawing/2014/main" id="{16DC2809-1942-6E0C-0DEE-9614D24F62B4}"/>
              </a:ext>
            </a:extLst>
          </p:cNvPr>
          <p:cNvSpPr>
            <a:spLocks noGrp="1" noRot="1" noMove="1" noResize="1" noEditPoints="1" noAdjustHandles="1" noChangeArrowheads="1" noChangeShapeType="1"/>
          </p:cNvSpPr>
          <p:nvPr>
            <p:ph type="ctrTitle" hasCustomPrompt="1"/>
          </p:nvPr>
        </p:nvSpPr>
        <p:spPr>
          <a:xfrm>
            <a:off x="738808" y="2297514"/>
            <a:ext cx="9144000" cy="1324460"/>
          </a:xfrm>
          <a:prstGeom prst="rect">
            <a:avLst/>
          </a:prstGeom>
        </p:spPr>
        <p:txBody>
          <a:bodyPr lIns="0" anchor="b">
            <a:noAutofit/>
          </a:bodyPr>
          <a:lstStyle>
            <a:lvl1pPr algn="l">
              <a:defRPr sz="4400" b="1" i="0">
                <a:solidFill>
                  <a:schemeClr val="accent1"/>
                </a:solidFill>
                <a:latin typeface="Avenir Next LT Pro" panose="020B0504020202020204" pitchFamily="34" charset="77"/>
                <a:cs typeface="Avenir Next LT Pro" panose="020B0504020202020204" pitchFamily="34" charset="77"/>
              </a:defRPr>
            </a:lvl1pPr>
          </a:lstStyle>
          <a:p>
            <a:r>
              <a:rPr lang="en-US"/>
              <a:t>Presentation Title (1-2 lines)</a:t>
            </a:r>
          </a:p>
        </p:txBody>
      </p:sp>
      <p:sp>
        <p:nvSpPr>
          <p:cNvPr id="7" name="Text Placeholder 6">
            <a:extLst>
              <a:ext uri="{FF2B5EF4-FFF2-40B4-BE49-F238E27FC236}">
                <a16:creationId xmlns:a16="http://schemas.microsoft.com/office/drawing/2014/main" id="{AE1018B3-E568-E269-A751-97A753866EB0}"/>
              </a:ext>
            </a:extLst>
          </p:cNvPr>
          <p:cNvSpPr>
            <a:spLocks noGrp="1" noRot="1" noMove="1" noResize="1" noEditPoints="1" noAdjustHandles="1" noChangeArrowheads="1" noChangeShapeType="1"/>
          </p:cNvSpPr>
          <p:nvPr>
            <p:ph type="body" sz="quarter" idx="11" hasCustomPrompt="1"/>
          </p:nvPr>
        </p:nvSpPr>
        <p:spPr>
          <a:xfrm>
            <a:off x="738188" y="3719513"/>
            <a:ext cx="9144000" cy="1850014"/>
          </a:xfrm>
          <a:prstGeom prst="rect">
            <a:avLst/>
          </a:prstGeom>
        </p:spPr>
        <p:txBody>
          <a:bodyPr lIns="0"/>
          <a:lstStyle>
            <a:lvl1pPr marL="0" indent="0">
              <a:buNone/>
              <a:defRPr sz="4000" b="0" i="0">
                <a:solidFill>
                  <a:schemeClr val="accent2"/>
                </a:solidFill>
                <a:latin typeface="Avenir Next LT Pro" panose="020B0504020202020204" pitchFamily="34" charset="77"/>
              </a:defRPr>
            </a:lvl1pPr>
          </a:lstStyle>
          <a:p>
            <a:pPr lvl="0"/>
            <a:r>
              <a:rPr lang="en-US"/>
              <a:t>Subtitle or Other Info (0-3 lines)</a:t>
            </a:r>
          </a:p>
        </p:txBody>
      </p:sp>
      <p:sp>
        <p:nvSpPr>
          <p:cNvPr id="10" name="TextBox 9">
            <a:extLst>
              <a:ext uri="{FF2B5EF4-FFF2-40B4-BE49-F238E27FC236}">
                <a16:creationId xmlns:a16="http://schemas.microsoft.com/office/drawing/2014/main" id="{1EC73F1D-289F-AE27-55B5-0D67AA54B7CB}"/>
              </a:ext>
            </a:extLst>
          </p:cNvPr>
          <p:cNvSpPr txBox="1"/>
          <p:nvPr userDrawn="1"/>
        </p:nvSpPr>
        <p:spPr>
          <a:xfrm>
            <a:off x="738188" y="6125592"/>
            <a:ext cx="9155430" cy="566340"/>
          </a:xfrm>
          <a:prstGeom prst="rect">
            <a:avLst/>
          </a:prstGeom>
          <a:noFill/>
        </p:spPr>
        <p:txBody>
          <a:bodyPr wrap="square" lIns="0" rIns="0" rtlCol="0" anchor="b">
            <a:noAutofit/>
          </a:bodyPr>
          <a:lstStyle/>
          <a:p>
            <a:r>
              <a:rPr lang="en-US" sz="1600" dirty="0"/>
              <a:t>Andrew Jackmauh  </a:t>
            </a:r>
            <a:r>
              <a:rPr lang="en-US" sz="1600" dirty="0">
                <a:solidFill>
                  <a:schemeClr val="accent2"/>
                </a:solidFill>
              </a:rPr>
              <a:t>■   </a:t>
            </a:r>
            <a:r>
              <a:rPr lang="en-US" sz="1600" dirty="0">
                <a:solidFill>
                  <a:schemeClr val="tx2"/>
                </a:solidFill>
              </a:rPr>
              <a:t>Date (edit in View &gt; Slide Master; for 2+ presenters, move Date to 2nd line)</a:t>
            </a:r>
          </a:p>
        </p:txBody>
      </p:sp>
    </p:spTree>
    <p:extLst>
      <p:ext uri="{BB962C8B-B14F-4D97-AF65-F5344CB8AC3E}">
        <p14:creationId xmlns:p14="http://schemas.microsoft.com/office/powerpoint/2010/main" val="2392061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Progression - Icons">
    <p:spTree>
      <p:nvGrpSpPr>
        <p:cNvPr id="1" name=""/>
        <p:cNvGrpSpPr/>
        <p:nvPr/>
      </p:nvGrpSpPr>
      <p:grpSpPr>
        <a:xfrm>
          <a:off x="0" y="0"/>
          <a:ext cx="0" cy="0"/>
          <a:chOff x="0" y="0"/>
          <a:chExt cx="0" cy="0"/>
        </a:xfrm>
      </p:grpSpPr>
      <p:sp>
        <p:nvSpPr>
          <p:cNvPr id="14" name="Arrow: Chevron 32">
            <a:extLst>
              <a:ext uri="{FF2B5EF4-FFF2-40B4-BE49-F238E27FC236}">
                <a16:creationId xmlns:a16="http://schemas.microsoft.com/office/drawing/2014/main" id="{97343E9C-E877-FC80-E506-08383F016EA3}"/>
              </a:ext>
            </a:extLst>
          </p:cNvPr>
          <p:cNvSpPr/>
          <p:nvPr userDrawn="1"/>
        </p:nvSpPr>
        <p:spPr>
          <a:xfrm>
            <a:off x="2879070" y="2765483"/>
            <a:ext cx="1802654" cy="760868"/>
          </a:xfrm>
          <a:prstGeom prst="chevron">
            <a:avLst>
              <a:gd name="adj" fmla="val 4320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35">
            <a:extLst>
              <a:ext uri="{FF2B5EF4-FFF2-40B4-BE49-F238E27FC236}">
                <a16:creationId xmlns:a16="http://schemas.microsoft.com/office/drawing/2014/main" id="{5DE99821-7D56-E1B4-BB18-F1103DF2E20B}"/>
              </a:ext>
            </a:extLst>
          </p:cNvPr>
          <p:cNvSpPr/>
          <p:nvPr userDrawn="1"/>
        </p:nvSpPr>
        <p:spPr>
          <a:xfrm>
            <a:off x="4476791" y="2765483"/>
            <a:ext cx="1802654" cy="760868"/>
          </a:xfrm>
          <a:prstGeom prst="chevron">
            <a:avLst>
              <a:gd name="adj" fmla="val 43203"/>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Arrow: Chevron 37">
            <a:extLst>
              <a:ext uri="{FF2B5EF4-FFF2-40B4-BE49-F238E27FC236}">
                <a16:creationId xmlns:a16="http://schemas.microsoft.com/office/drawing/2014/main" id="{1637617B-56C7-B841-C507-A608A35C89CB}"/>
              </a:ext>
            </a:extLst>
          </p:cNvPr>
          <p:cNvSpPr/>
          <p:nvPr userDrawn="1"/>
        </p:nvSpPr>
        <p:spPr>
          <a:xfrm>
            <a:off x="6076111" y="2764089"/>
            <a:ext cx="1802654" cy="760868"/>
          </a:xfrm>
          <a:prstGeom prst="chevron">
            <a:avLst>
              <a:gd name="adj" fmla="val 4320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Arrow: Chevron 38">
            <a:extLst>
              <a:ext uri="{FF2B5EF4-FFF2-40B4-BE49-F238E27FC236}">
                <a16:creationId xmlns:a16="http://schemas.microsoft.com/office/drawing/2014/main" id="{D81036C4-CB82-D13B-787B-8D45E8636BB8}"/>
              </a:ext>
            </a:extLst>
          </p:cNvPr>
          <p:cNvSpPr/>
          <p:nvPr userDrawn="1"/>
        </p:nvSpPr>
        <p:spPr>
          <a:xfrm>
            <a:off x="7673832" y="2772719"/>
            <a:ext cx="1802654" cy="760868"/>
          </a:xfrm>
          <a:prstGeom prst="chevron">
            <a:avLst>
              <a:gd name="adj" fmla="val 432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Arrow: Chevron 38">
            <a:extLst>
              <a:ext uri="{FF2B5EF4-FFF2-40B4-BE49-F238E27FC236}">
                <a16:creationId xmlns:a16="http://schemas.microsoft.com/office/drawing/2014/main" id="{CBCB2541-5FF3-B8A6-9773-CB4380A67780}"/>
              </a:ext>
            </a:extLst>
          </p:cNvPr>
          <p:cNvSpPr/>
          <p:nvPr userDrawn="1"/>
        </p:nvSpPr>
        <p:spPr>
          <a:xfrm>
            <a:off x="9265523" y="2764089"/>
            <a:ext cx="1802654" cy="760868"/>
          </a:xfrm>
          <a:prstGeom prst="chevron">
            <a:avLst>
              <a:gd name="adj" fmla="val 4320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solidFill>
                <a:schemeClr val="bg1"/>
              </a:solidFill>
            </a:endParaRPr>
          </a:p>
        </p:txBody>
      </p:sp>
      <p:sp>
        <p:nvSpPr>
          <p:cNvPr id="13" name="Arrow: Pentagon 16">
            <a:extLst>
              <a:ext uri="{FF2B5EF4-FFF2-40B4-BE49-F238E27FC236}">
                <a16:creationId xmlns:a16="http://schemas.microsoft.com/office/drawing/2014/main" id="{4EFC3C2D-0252-10C3-0B9A-1C94FCFC58E3}"/>
              </a:ext>
            </a:extLst>
          </p:cNvPr>
          <p:cNvSpPr/>
          <p:nvPr userDrawn="1"/>
        </p:nvSpPr>
        <p:spPr>
          <a:xfrm>
            <a:off x="1287379" y="2765483"/>
            <a:ext cx="1802654" cy="760868"/>
          </a:xfrm>
          <a:prstGeom prst="homePlate">
            <a:avLst>
              <a:gd name="adj" fmla="val 438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Text Placeholder 26">
            <a:extLst>
              <a:ext uri="{FF2B5EF4-FFF2-40B4-BE49-F238E27FC236}">
                <a16:creationId xmlns:a16="http://schemas.microsoft.com/office/drawing/2014/main" id="{55EB33DE-2B00-10BF-8B05-A845884BD8D8}"/>
              </a:ext>
            </a:extLst>
          </p:cNvPr>
          <p:cNvSpPr>
            <a:spLocks noGrp="1"/>
          </p:cNvSpPr>
          <p:nvPr>
            <p:ph type="body" sz="quarter" idx="22" hasCustomPrompt="1"/>
          </p:nvPr>
        </p:nvSpPr>
        <p:spPr>
          <a:xfrm>
            <a:off x="1259526" y="3740663"/>
            <a:ext cx="1591056" cy="1865376"/>
          </a:xfrm>
        </p:spPr>
        <p:txBody>
          <a:bodyPr tIns="45720" rIns="91440" anchor="t"/>
          <a:lstStyle>
            <a:lvl1pPr algn="ctr">
              <a:lnSpc>
                <a:spcPct val="100000"/>
              </a:lnSpc>
              <a:spcBef>
                <a:spcPts val="0"/>
              </a:spcBef>
              <a:defRPr sz="1600" b="0"/>
            </a:lvl1pPr>
          </a:lstStyle>
          <a:p>
            <a:pPr lvl="0"/>
            <a:r>
              <a:rPr lang="en-US"/>
              <a:t>Text</a:t>
            </a:r>
          </a:p>
          <a:p>
            <a:pPr lvl="0"/>
            <a:r>
              <a:rPr lang="en-US"/>
              <a:t>Text</a:t>
            </a:r>
          </a:p>
          <a:p>
            <a:pPr lvl="0"/>
            <a:r>
              <a:rPr lang="en-US"/>
              <a:t>Text</a:t>
            </a:r>
          </a:p>
          <a:p>
            <a:pPr lvl="0"/>
            <a:r>
              <a:rPr lang="en-US"/>
              <a:t>Text</a:t>
            </a:r>
          </a:p>
          <a:p>
            <a:pPr lvl="0"/>
            <a:r>
              <a:rPr lang="en-US"/>
              <a:t>Text</a:t>
            </a:r>
          </a:p>
          <a:p>
            <a:pPr lvl="0"/>
            <a:r>
              <a:rPr lang="en-US"/>
              <a:t>Text</a:t>
            </a:r>
          </a:p>
        </p:txBody>
      </p:sp>
      <p:sp>
        <p:nvSpPr>
          <p:cNvPr id="2" name="Title 1">
            <a:extLst>
              <a:ext uri="{FF2B5EF4-FFF2-40B4-BE49-F238E27FC236}">
                <a16:creationId xmlns:a16="http://schemas.microsoft.com/office/drawing/2014/main" id="{AB8E2B6B-8184-EB36-CDCF-648A8DAA6A91}"/>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C88221F0-B6D3-3DE7-16DE-46368AE1CE8A}"/>
              </a:ext>
            </a:extLst>
          </p:cNvPr>
          <p:cNvSpPr>
            <a:spLocks noGrp="1"/>
          </p:cNvSpPr>
          <p:nvPr>
            <p:ph type="sldNum" sz="quarter" idx="10"/>
          </p:nvPr>
        </p:nvSpPr>
        <p:spPr/>
        <p:txBody>
          <a:bodyPr/>
          <a:lstStyle/>
          <a:p>
            <a:fld id="{B83C1AC1-627E-4CE5-A993-96CDEB859B0A}" type="slidenum">
              <a:rPr lang="en-US" smtClean="0"/>
              <a:pPr/>
              <a:t>‹#›</a:t>
            </a:fld>
            <a:endParaRPr lang="en-US"/>
          </a:p>
        </p:txBody>
      </p:sp>
      <p:sp>
        <p:nvSpPr>
          <p:cNvPr id="27" name="Text Placeholder 26">
            <a:extLst>
              <a:ext uri="{FF2B5EF4-FFF2-40B4-BE49-F238E27FC236}">
                <a16:creationId xmlns:a16="http://schemas.microsoft.com/office/drawing/2014/main" id="{60F211DC-3B00-3CDE-C5BB-37AAE6682C51}"/>
              </a:ext>
            </a:extLst>
          </p:cNvPr>
          <p:cNvSpPr>
            <a:spLocks noGrp="1"/>
          </p:cNvSpPr>
          <p:nvPr>
            <p:ph type="body" sz="quarter" idx="21" hasCustomPrompt="1"/>
          </p:nvPr>
        </p:nvSpPr>
        <p:spPr>
          <a:xfrm>
            <a:off x="1287379" y="2256320"/>
            <a:ext cx="1408176" cy="402336"/>
          </a:xfrm>
        </p:spPr>
        <p:txBody>
          <a:bodyPr tIns="45720" rIns="91440" anchor="ctr"/>
          <a:lstStyle>
            <a:lvl1pPr algn="ctr">
              <a:lnSpc>
                <a:spcPct val="100000"/>
              </a:lnSpc>
              <a:spcBef>
                <a:spcPts val="0"/>
              </a:spcBef>
              <a:defRPr sz="2000" b="1"/>
            </a:lvl1pPr>
          </a:lstStyle>
          <a:p>
            <a:pPr lvl="0"/>
            <a:r>
              <a:rPr lang="en-US"/>
              <a:t>Point 1</a:t>
            </a:r>
          </a:p>
        </p:txBody>
      </p:sp>
      <p:sp>
        <p:nvSpPr>
          <p:cNvPr id="29" name="Text Placeholder 26">
            <a:extLst>
              <a:ext uri="{FF2B5EF4-FFF2-40B4-BE49-F238E27FC236}">
                <a16:creationId xmlns:a16="http://schemas.microsoft.com/office/drawing/2014/main" id="{7BAA2CEC-68B6-A1AB-D5E9-9E8E282ED854}"/>
              </a:ext>
            </a:extLst>
          </p:cNvPr>
          <p:cNvSpPr>
            <a:spLocks noGrp="1"/>
          </p:cNvSpPr>
          <p:nvPr>
            <p:ph type="body" sz="quarter" idx="23" hasCustomPrompt="1"/>
          </p:nvPr>
        </p:nvSpPr>
        <p:spPr>
          <a:xfrm>
            <a:off x="2897232" y="2256320"/>
            <a:ext cx="1408176" cy="402336"/>
          </a:xfrm>
        </p:spPr>
        <p:txBody>
          <a:bodyPr tIns="45720" rIns="91440" anchor="ctr"/>
          <a:lstStyle>
            <a:lvl1pPr algn="ctr">
              <a:lnSpc>
                <a:spcPct val="100000"/>
              </a:lnSpc>
              <a:spcBef>
                <a:spcPts val="0"/>
              </a:spcBef>
              <a:defRPr sz="2000" b="1"/>
            </a:lvl1pPr>
          </a:lstStyle>
          <a:p>
            <a:pPr lvl="0"/>
            <a:r>
              <a:rPr lang="en-US"/>
              <a:t>Point 2</a:t>
            </a:r>
          </a:p>
        </p:txBody>
      </p:sp>
      <p:sp>
        <p:nvSpPr>
          <p:cNvPr id="30" name="Text Placeholder 26">
            <a:extLst>
              <a:ext uri="{FF2B5EF4-FFF2-40B4-BE49-F238E27FC236}">
                <a16:creationId xmlns:a16="http://schemas.microsoft.com/office/drawing/2014/main" id="{CE064422-79D1-EFB4-06E8-BF0688FB8C04}"/>
              </a:ext>
            </a:extLst>
          </p:cNvPr>
          <p:cNvSpPr>
            <a:spLocks noGrp="1"/>
          </p:cNvSpPr>
          <p:nvPr>
            <p:ph type="body" sz="quarter" idx="24" hasCustomPrompt="1"/>
          </p:nvPr>
        </p:nvSpPr>
        <p:spPr>
          <a:xfrm>
            <a:off x="4507085" y="2256320"/>
            <a:ext cx="1408176" cy="402336"/>
          </a:xfrm>
        </p:spPr>
        <p:txBody>
          <a:bodyPr tIns="45720" rIns="91440" anchor="ctr"/>
          <a:lstStyle>
            <a:lvl1pPr algn="ctr">
              <a:lnSpc>
                <a:spcPct val="100000"/>
              </a:lnSpc>
              <a:spcBef>
                <a:spcPts val="0"/>
              </a:spcBef>
              <a:defRPr sz="2000" b="1"/>
            </a:lvl1pPr>
          </a:lstStyle>
          <a:p>
            <a:pPr lvl="0"/>
            <a:r>
              <a:rPr lang="en-US"/>
              <a:t>Point 3</a:t>
            </a:r>
          </a:p>
        </p:txBody>
      </p:sp>
      <p:sp>
        <p:nvSpPr>
          <p:cNvPr id="31" name="Text Placeholder 26">
            <a:extLst>
              <a:ext uri="{FF2B5EF4-FFF2-40B4-BE49-F238E27FC236}">
                <a16:creationId xmlns:a16="http://schemas.microsoft.com/office/drawing/2014/main" id="{018A8742-ACA0-B11F-6F24-075D1910E994}"/>
              </a:ext>
            </a:extLst>
          </p:cNvPr>
          <p:cNvSpPr>
            <a:spLocks noGrp="1"/>
          </p:cNvSpPr>
          <p:nvPr>
            <p:ph type="body" sz="quarter" idx="25" hasCustomPrompt="1"/>
          </p:nvPr>
        </p:nvSpPr>
        <p:spPr>
          <a:xfrm>
            <a:off x="6116938" y="2256320"/>
            <a:ext cx="1408176" cy="402336"/>
          </a:xfrm>
        </p:spPr>
        <p:txBody>
          <a:bodyPr tIns="45720" rIns="91440" anchor="ctr"/>
          <a:lstStyle>
            <a:lvl1pPr algn="ctr">
              <a:lnSpc>
                <a:spcPct val="100000"/>
              </a:lnSpc>
              <a:spcBef>
                <a:spcPts val="0"/>
              </a:spcBef>
              <a:defRPr sz="2000" b="1"/>
            </a:lvl1pPr>
          </a:lstStyle>
          <a:p>
            <a:pPr lvl="0"/>
            <a:r>
              <a:rPr lang="en-US"/>
              <a:t>Point 4</a:t>
            </a:r>
          </a:p>
        </p:txBody>
      </p:sp>
      <p:sp>
        <p:nvSpPr>
          <p:cNvPr id="32" name="Text Placeholder 26">
            <a:extLst>
              <a:ext uri="{FF2B5EF4-FFF2-40B4-BE49-F238E27FC236}">
                <a16:creationId xmlns:a16="http://schemas.microsoft.com/office/drawing/2014/main" id="{9FEAF9F4-6BBE-D362-C949-1B2C40CD63BE}"/>
              </a:ext>
            </a:extLst>
          </p:cNvPr>
          <p:cNvSpPr>
            <a:spLocks noGrp="1"/>
          </p:cNvSpPr>
          <p:nvPr>
            <p:ph type="body" sz="quarter" idx="26" hasCustomPrompt="1"/>
          </p:nvPr>
        </p:nvSpPr>
        <p:spPr>
          <a:xfrm>
            <a:off x="7726791" y="2256320"/>
            <a:ext cx="1408176" cy="402336"/>
          </a:xfrm>
        </p:spPr>
        <p:txBody>
          <a:bodyPr tIns="45720" rIns="91440" anchor="ctr"/>
          <a:lstStyle>
            <a:lvl1pPr algn="ctr">
              <a:lnSpc>
                <a:spcPct val="100000"/>
              </a:lnSpc>
              <a:spcBef>
                <a:spcPts val="0"/>
              </a:spcBef>
              <a:defRPr sz="2000" b="1"/>
            </a:lvl1pPr>
          </a:lstStyle>
          <a:p>
            <a:pPr lvl="0"/>
            <a:r>
              <a:rPr lang="en-US"/>
              <a:t>Point 5</a:t>
            </a:r>
          </a:p>
        </p:txBody>
      </p:sp>
      <p:sp>
        <p:nvSpPr>
          <p:cNvPr id="33" name="Text Placeholder 26">
            <a:extLst>
              <a:ext uri="{FF2B5EF4-FFF2-40B4-BE49-F238E27FC236}">
                <a16:creationId xmlns:a16="http://schemas.microsoft.com/office/drawing/2014/main" id="{4F5A6B09-A393-9D6A-291B-5CAB14EA9E01}"/>
              </a:ext>
            </a:extLst>
          </p:cNvPr>
          <p:cNvSpPr>
            <a:spLocks noGrp="1"/>
          </p:cNvSpPr>
          <p:nvPr>
            <p:ph type="body" sz="quarter" idx="27" hasCustomPrompt="1"/>
          </p:nvPr>
        </p:nvSpPr>
        <p:spPr>
          <a:xfrm>
            <a:off x="9336643" y="2256320"/>
            <a:ext cx="1408176" cy="402336"/>
          </a:xfrm>
        </p:spPr>
        <p:txBody>
          <a:bodyPr tIns="45720" rIns="91440" anchor="ctr"/>
          <a:lstStyle>
            <a:lvl1pPr algn="ctr">
              <a:lnSpc>
                <a:spcPct val="100000"/>
              </a:lnSpc>
              <a:spcBef>
                <a:spcPts val="0"/>
              </a:spcBef>
              <a:defRPr sz="2000" b="1"/>
            </a:lvl1pPr>
          </a:lstStyle>
          <a:p>
            <a:pPr lvl="0"/>
            <a:r>
              <a:rPr lang="en-US"/>
              <a:t>Point 6</a:t>
            </a:r>
          </a:p>
        </p:txBody>
      </p:sp>
      <p:sp>
        <p:nvSpPr>
          <p:cNvPr id="34" name="Text Placeholder 26">
            <a:extLst>
              <a:ext uri="{FF2B5EF4-FFF2-40B4-BE49-F238E27FC236}">
                <a16:creationId xmlns:a16="http://schemas.microsoft.com/office/drawing/2014/main" id="{1742E72E-749A-5453-5A6F-F738F70810DB}"/>
              </a:ext>
            </a:extLst>
          </p:cNvPr>
          <p:cNvSpPr>
            <a:spLocks noGrp="1"/>
          </p:cNvSpPr>
          <p:nvPr>
            <p:ph type="body" sz="quarter" idx="28" hasCustomPrompt="1"/>
          </p:nvPr>
        </p:nvSpPr>
        <p:spPr>
          <a:xfrm>
            <a:off x="2984869" y="3740663"/>
            <a:ext cx="1591056" cy="1865376"/>
          </a:xfrm>
        </p:spPr>
        <p:txBody>
          <a:bodyPr tIns="45720" rIns="91440" anchor="t"/>
          <a:lstStyle>
            <a:lvl1pPr algn="ctr">
              <a:lnSpc>
                <a:spcPct val="100000"/>
              </a:lnSpc>
              <a:spcBef>
                <a:spcPts val="0"/>
              </a:spcBef>
              <a:defRPr sz="1600" b="0"/>
            </a:lvl1pPr>
          </a:lstStyle>
          <a:p>
            <a:pPr lvl="0"/>
            <a:r>
              <a:rPr lang="en-US"/>
              <a:t>Text</a:t>
            </a:r>
          </a:p>
          <a:p>
            <a:pPr lvl="0"/>
            <a:r>
              <a:rPr lang="en-US"/>
              <a:t>Text</a:t>
            </a:r>
          </a:p>
          <a:p>
            <a:pPr lvl="0"/>
            <a:r>
              <a:rPr lang="en-US"/>
              <a:t>Text</a:t>
            </a:r>
          </a:p>
          <a:p>
            <a:pPr lvl="0"/>
            <a:r>
              <a:rPr lang="en-US"/>
              <a:t>Text</a:t>
            </a:r>
          </a:p>
          <a:p>
            <a:pPr lvl="0"/>
            <a:r>
              <a:rPr lang="en-US"/>
              <a:t>Text</a:t>
            </a:r>
          </a:p>
          <a:p>
            <a:pPr lvl="0"/>
            <a:r>
              <a:rPr lang="en-US"/>
              <a:t>Text</a:t>
            </a:r>
          </a:p>
        </p:txBody>
      </p:sp>
      <p:sp>
        <p:nvSpPr>
          <p:cNvPr id="35" name="Text Placeholder 26">
            <a:extLst>
              <a:ext uri="{FF2B5EF4-FFF2-40B4-BE49-F238E27FC236}">
                <a16:creationId xmlns:a16="http://schemas.microsoft.com/office/drawing/2014/main" id="{CE023A66-8CDA-7C08-3D9C-D3C840FDE6FE}"/>
              </a:ext>
            </a:extLst>
          </p:cNvPr>
          <p:cNvSpPr>
            <a:spLocks noGrp="1"/>
          </p:cNvSpPr>
          <p:nvPr>
            <p:ph type="body" sz="quarter" idx="29" hasCustomPrompt="1"/>
          </p:nvPr>
        </p:nvSpPr>
        <p:spPr>
          <a:xfrm>
            <a:off x="4582590" y="3740663"/>
            <a:ext cx="1591056" cy="1865376"/>
          </a:xfrm>
        </p:spPr>
        <p:txBody>
          <a:bodyPr tIns="45720" rIns="91440" anchor="t"/>
          <a:lstStyle>
            <a:lvl1pPr algn="ctr">
              <a:lnSpc>
                <a:spcPct val="100000"/>
              </a:lnSpc>
              <a:spcBef>
                <a:spcPts val="0"/>
              </a:spcBef>
              <a:defRPr sz="1600" b="0"/>
            </a:lvl1pPr>
          </a:lstStyle>
          <a:p>
            <a:pPr lvl="0"/>
            <a:r>
              <a:rPr lang="en-US"/>
              <a:t>Text</a:t>
            </a:r>
          </a:p>
          <a:p>
            <a:pPr lvl="0"/>
            <a:r>
              <a:rPr lang="en-US"/>
              <a:t>Text</a:t>
            </a:r>
          </a:p>
          <a:p>
            <a:pPr lvl="0"/>
            <a:r>
              <a:rPr lang="en-US"/>
              <a:t>Text</a:t>
            </a:r>
          </a:p>
          <a:p>
            <a:pPr lvl="0"/>
            <a:r>
              <a:rPr lang="en-US"/>
              <a:t>Text</a:t>
            </a:r>
          </a:p>
          <a:p>
            <a:pPr lvl="0"/>
            <a:r>
              <a:rPr lang="en-US"/>
              <a:t>Text</a:t>
            </a:r>
          </a:p>
          <a:p>
            <a:pPr lvl="0"/>
            <a:r>
              <a:rPr lang="en-US"/>
              <a:t>Text</a:t>
            </a:r>
          </a:p>
        </p:txBody>
      </p:sp>
      <p:sp>
        <p:nvSpPr>
          <p:cNvPr id="36" name="Text Placeholder 26">
            <a:extLst>
              <a:ext uri="{FF2B5EF4-FFF2-40B4-BE49-F238E27FC236}">
                <a16:creationId xmlns:a16="http://schemas.microsoft.com/office/drawing/2014/main" id="{3B9F359E-9559-E7FB-1A3E-F5AB7E6F9408}"/>
              </a:ext>
            </a:extLst>
          </p:cNvPr>
          <p:cNvSpPr>
            <a:spLocks noGrp="1"/>
          </p:cNvSpPr>
          <p:nvPr>
            <p:ph type="body" sz="quarter" idx="30" hasCustomPrompt="1"/>
          </p:nvPr>
        </p:nvSpPr>
        <p:spPr>
          <a:xfrm>
            <a:off x="6181910" y="3740663"/>
            <a:ext cx="1591056" cy="1865376"/>
          </a:xfrm>
        </p:spPr>
        <p:txBody>
          <a:bodyPr tIns="45720" rIns="91440" anchor="t"/>
          <a:lstStyle>
            <a:lvl1pPr algn="ctr">
              <a:lnSpc>
                <a:spcPct val="100000"/>
              </a:lnSpc>
              <a:spcBef>
                <a:spcPts val="0"/>
              </a:spcBef>
              <a:defRPr sz="1600" b="0"/>
            </a:lvl1pPr>
          </a:lstStyle>
          <a:p>
            <a:pPr lvl="0"/>
            <a:r>
              <a:rPr lang="en-US"/>
              <a:t>Text</a:t>
            </a:r>
          </a:p>
          <a:p>
            <a:pPr lvl="0"/>
            <a:r>
              <a:rPr lang="en-US"/>
              <a:t>Text</a:t>
            </a:r>
          </a:p>
          <a:p>
            <a:pPr lvl="0"/>
            <a:r>
              <a:rPr lang="en-US"/>
              <a:t>Text</a:t>
            </a:r>
          </a:p>
          <a:p>
            <a:pPr lvl="0"/>
            <a:r>
              <a:rPr lang="en-US"/>
              <a:t>Text</a:t>
            </a:r>
          </a:p>
          <a:p>
            <a:pPr lvl="0"/>
            <a:r>
              <a:rPr lang="en-US"/>
              <a:t>Text</a:t>
            </a:r>
          </a:p>
          <a:p>
            <a:pPr lvl="0"/>
            <a:r>
              <a:rPr lang="en-US"/>
              <a:t>Text</a:t>
            </a:r>
          </a:p>
        </p:txBody>
      </p:sp>
      <p:sp>
        <p:nvSpPr>
          <p:cNvPr id="37" name="Text Placeholder 26">
            <a:extLst>
              <a:ext uri="{FF2B5EF4-FFF2-40B4-BE49-F238E27FC236}">
                <a16:creationId xmlns:a16="http://schemas.microsoft.com/office/drawing/2014/main" id="{237CFF65-3176-0863-4891-A05D8C7423AC}"/>
              </a:ext>
            </a:extLst>
          </p:cNvPr>
          <p:cNvSpPr>
            <a:spLocks noGrp="1"/>
          </p:cNvSpPr>
          <p:nvPr>
            <p:ph type="body" sz="quarter" idx="31" hasCustomPrompt="1"/>
          </p:nvPr>
        </p:nvSpPr>
        <p:spPr>
          <a:xfrm>
            <a:off x="7779631" y="3740663"/>
            <a:ext cx="1591056" cy="1865376"/>
          </a:xfrm>
        </p:spPr>
        <p:txBody>
          <a:bodyPr tIns="45720" rIns="91440" anchor="t"/>
          <a:lstStyle>
            <a:lvl1pPr algn="ctr">
              <a:lnSpc>
                <a:spcPct val="100000"/>
              </a:lnSpc>
              <a:spcBef>
                <a:spcPts val="0"/>
              </a:spcBef>
              <a:defRPr sz="1600" b="0"/>
            </a:lvl1pPr>
          </a:lstStyle>
          <a:p>
            <a:pPr lvl="0"/>
            <a:r>
              <a:rPr lang="en-US"/>
              <a:t>Text</a:t>
            </a:r>
          </a:p>
          <a:p>
            <a:pPr lvl="0"/>
            <a:r>
              <a:rPr lang="en-US"/>
              <a:t>Text</a:t>
            </a:r>
          </a:p>
          <a:p>
            <a:pPr lvl="0"/>
            <a:r>
              <a:rPr lang="en-US"/>
              <a:t>Text</a:t>
            </a:r>
          </a:p>
          <a:p>
            <a:pPr lvl="0"/>
            <a:r>
              <a:rPr lang="en-US"/>
              <a:t>Text</a:t>
            </a:r>
          </a:p>
          <a:p>
            <a:pPr lvl="0"/>
            <a:r>
              <a:rPr lang="en-US"/>
              <a:t>Text</a:t>
            </a:r>
          </a:p>
          <a:p>
            <a:pPr lvl="0"/>
            <a:r>
              <a:rPr lang="en-US"/>
              <a:t>Text</a:t>
            </a:r>
          </a:p>
        </p:txBody>
      </p:sp>
      <p:sp>
        <p:nvSpPr>
          <p:cNvPr id="38" name="Text Placeholder 26">
            <a:extLst>
              <a:ext uri="{FF2B5EF4-FFF2-40B4-BE49-F238E27FC236}">
                <a16:creationId xmlns:a16="http://schemas.microsoft.com/office/drawing/2014/main" id="{68273021-CEFE-35B7-0BA8-5B9F73F57A71}"/>
              </a:ext>
            </a:extLst>
          </p:cNvPr>
          <p:cNvSpPr>
            <a:spLocks noGrp="1"/>
          </p:cNvSpPr>
          <p:nvPr>
            <p:ph type="body" sz="quarter" idx="32" hasCustomPrompt="1"/>
          </p:nvPr>
        </p:nvSpPr>
        <p:spPr>
          <a:xfrm>
            <a:off x="9371322" y="3740663"/>
            <a:ext cx="1591056" cy="1865376"/>
          </a:xfrm>
        </p:spPr>
        <p:txBody>
          <a:bodyPr tIns="45720" rIns="91440" anchor="t"/>
          <a:lstStyle>
            <a:lvl1pPr algn="ctr">
              <a:lnSpc>
                <a:spcPct val="100000"/>
              </a:lnSpc>
              <a:spcBef>
                <a:spcPts val="0"/>
              </a:spcBef>
              <a:defRPr sz="1600" b="0"/>
            </a:lvl1pPr>
          </a:lstStyle>
          <a:p>
            <a:pPr lvl="0"/>
            <a:r>
              <a:rPr lang="en-US"/>
              <a:t>Text</a:t>
            </a:r>
          </a:p>
          <a:p>
            <a:pPr lvl="0"/>
            <a:r>
              <a:rPr lang="en-US"/>
              <a:t>Text</a:t>
            </a:r>
          </a:p>
          <a:p>
            <a:pPr lvl="0"/>
            <a:r>
              <a:rPr lang="en-US"/>
              <a:t>Text</a:t>
            </a:r>
          </a:p>
          <a:p>
            <a:pPr lvl="0"/>
            <a:r>
              <a:rPr lang="en-US"/>
              <a:t>Text</a:t>
            </a:r>
          </a:p>
          <a:p>
            <a:pPr lvl="0"/>
            <a:r>
              <a:rPr lang="en-US"/>
              <a:t>Text</a:t>
            </a:r>
          </a:p>
          <a:p>
            <a:pPr lvl="0"/>
            <a:r>
              <a:rPr lang="en-US"/>
              <a:t>Text</a:t>
            </a:r>
          </a:p>
        </p:txBody>
      </p:sp>
      <p:sp>
        <p:nvSpPr>
          <p:cNvPr id="5" name="Picture Placeholder 4">
            <a:extLst>
              <a:ext uri="{FF2B5EF4-FFF2-40B4-BE49-F238E27FC236}">
                <a16:creationId xmlns:a16="http://schemas.microsoft.com/office/drawing/2014/main" id="{AC010D91-A4DE-22A7-D76A-80F820C15FEE}"/>
              </a:ext>
            </a:extLst>
          </p:cNvPr>
          <p:cNvSpPr>
            <a:spLocks noGrp="1"/>
          </p:cNvSpPr>
          <p:nvPr>
            <p:ph type="pic" sz="quarter" idx="39"/>
          </p:nvPr>
        </p:nvSpPr>
        <p:spPr>
          <a:xfrm>
            <a:off x="1757874" y="2847343"/>
            <a:ext cx="594360" cy="594360"/>
          </a:xfrm>
        </p:spPr>
        <p:txBody>
          <a:bodyPr/>
          <a:lstStyle/>
          <a:p>
            <a:r>
              <a:rPr lang="en-US"/>
              <a:t>Click icon to add picture</a:t>
            </a:r>
          </a:p>
        </p:txBody>
      </p:sp>
      <p:sp>
        <p:nvSpPr>
          <p:cNvPr id="6" name="Picture Placeholder 4">
            <a:extLst>
              <a:ext uri="{FF2B5EF4-FFF2-40B4-BE49-F238E27FC236}">
                <a16:creationId xmlns:a16="http://schemas.microsoft.com/office/drawing/2014/main" id="{6DF289F2-2FC0-D5D4-AC69-1CC60AFA4388}"/>
              </a:ext>
            </a:extLst>
          </p:cNvPr>
          <p:cNvSpPr>
            <a:spLocks noGrp="1"/>
          </p:cNvSpPr>
          <p:nvPr>
            <p:ph type="pic" sz="quarter" idx="40"/>
          </p:nvPr>
        </p:nvSpPr>
        <p:spPr>
          <a:xfrm>
            <a:off x="3483217" y="2847343"/>
            <a:ext cx="594360" cy="594360"/>
          </a:xfrm>
        </p:spPr>
        <p:txBody>
          <a:bodyPr/>
          <a:lstStyle/>
          <a:p>
            <a:r>
              <a:rPr lang="en-US"/>
              <a:t>Click icon to add picture</a:t>
            </a:r>
          </a:p>
        </p:txBody>
      </p:sp>
      <p:sp>
        <p:nvSpPr>
          <p:cNvPr id="8" name="Picture Placeholder 4">
            <a:extLst>
              <a:ext uri="{FF2B5EF4-FFF2-40B4-BE49-F238E27FC236}">
                <a16:creationId xmlns:a16="http://schemas.microsoft.com/office/drawing/2014/main" id="{28E9CBD1-749C-48CC-85DC-0F5FA0AD5FEC}"/>
              </a:ext>
            </a:extLst>
          </p:cNvPr>
          <p:cNvSpPr>
            <a:spLocks noGrp="1"/>
          </p:cNvSpPr>
          <p:nvPr>
            <p:ph type="pic" sz="quarter" idx="41"/>
          </p:nvPr>
        </p:nvSpPr>
        <p:spPr>
          <a:xfrm>
            <a:off x="5080938" y="2847343"/>
            <a:ext cx="594360" cy="594360"/>
          </a:xfrm>
        </p:spPr>
        <p:txBody>
          <a:bodyPr/>
          <a:lstStyle/>
          <a:p>
            <a:r>
              <a:rPr lang="en-US"/>
              <a:t>Click icon to add picture</a:t>
            </a:r>
          </a:p>
        </p:txBody>
      </p:sp>
      <p:sp>
        <p:nvSpPr>
          <p:cNvPr id="9" name="Picture Placeholder 4">
            <a:extLst>
              <a:ext uri="{FF2B5EF4-FFF2-40B4-BE49-F238E27FC236}">
                <a16:creationId xmlns:a16="http://schemas.microsoft.com/office/drawing/2014/main" id="{058BB70F-7E95-6BE1-E440-F8809F2D51CA}"/>
              </a:ext>
            </a:extLst>
          </p:cNvPr>
          <p:cNvSpPr>
            <a:spLocks noGrp="1"/>
          </p:cNvSpPr>
          <p:nvPr>
            <p:ph type="pic" sz="quarter" idx="42"/>
          </p:nvPr>
        </p:nvSpPr>
        <p:spPr>
          <a:xfrm>
            <a:off x="8277979" y="2847343"/>
            <a:ext cx="594360" cy="594360"/>
          </a:xfrm>
        </p:spPr>
        <p:txBody>
          <a:bodyPr/>
          <a:lstStyle/>
          <a:p>
            <a:r>
              <a:rPr lang="en-US"/>
              <a:t>Click icon to add picture</a:t>
            </a:r>
          </a:p>
        </p:txBody>
      </p:sp>
      <p:sp>
        <p:nvSpPr>
          <p:cNvPr id="10" name="Picture Placeholder 4">
            <a:extLst>
              <a:ext uri="{FF2B5EF4-FFF2-40B4-BE49-F238E27FC236}">
                <a16:creationId xmlns:a16="http://schemas.microsoft.com/office/drawing/2014/main" id="{26E66EB0-C522-DFB9-57D9-5A8A54506C94}"/>
              </a:ext>
            </a:extLst>
          </p:cNvPr>
          <p:cNvSpPr>
            <a:spLocks noGrp="1"/>
          </p:cNvSpPr>
          <p:nvPr>
            <p:ph type="pic" sz="quarter" idx="43"/>
          </p:nvPr>
        </p:nvSpPr>
        <p:spPr>
          <a:xfrm>
            <a:off x="6680258" y="2847343"/>
            <a:ext cx="594360" cy="594360"/>
          </a:xfrm>
        </p:spPr>
        <p:txBody>
          <a:bodyPr/>
          <a:lstStyle/>
          <a:p>
            <a:r>
              <a:rPr lang="en-US"/>
              <a:t>Click icon to add picture</a:t>
            </a:r>
          </a:p>
        </p:txBody>
      </p:sp>
      <p:sp>
        <p:nvSpPr>
          <p:cNvPr id="16" name="Picture Placeholder 4">
            <a:extLst>
              <a:ext uri="{FF2B5EF4-FFF2-40B4-BE49-F238E27FC236}">
                <a16:creationId xmlns:a16="http://schemas.microsoft.com/office/drawing/2014/main" id="{763693B5-3820-906B-3A4F-36CD0BAA69D7}"/>
              </a:ext>
            </a:extLst>
          </p:cNvPr>
          <p:cNvSpPr>
            <a:spLocks noGrp="1"/>
          </p:cNvSpPr>
          <p:nvPr>
            <p:ph type="pic" sz="quarter" idx="44"/>
          </p:nvPr>
        </p:nvSpPr>
        <p:spPr>
          <a:xfrm>
            <a:off x="9869670" y="2834640"/>
            <a:ext cx="594360" cy="594360"/>
          </a:xfrm>
        </p:spPr>
        <p:txBody>
          <a:bodyPr/>
          <a:lstStyle/>
          <a:p>
            <a:r>
              <a:rPr lang="en-US"/>
              <a:t>Click icon to add picture</a:t>
            </a:r>
          </a:p>
        </p:txBody>
      </p:sp>
      <p:sp>
        <p:nvSpPr>
          <p:cNvPr id="19" name="Text Placeholder 10">
            <a:extLst>
              <a:ext uri="{FF2B5EF4-FFF2-40B4-BE49-F238E27FC236}">
                <a16:creationId xmlns:a16="http://schemas.microsoft.com/office/drawing/2014/main" id="{B99AB381-A979-04C4-FE48-81EE306E64E9}"/>
              </a:ext>
            </a:extLst>
          </p:cNvPr>
          <p:cNvSpPr>
            <a:spLocks noGrp="1"/>
          </p:cNvSpPr>
          <p:nvPr>
            <p:ph type="body" sz="quarter" idx="20" hasCustomPrompt="1"/>
          </p:nvPr>
        </p:nvSpPr>
        <p:spPr>
          <a:xfrm>
            <a:off x="841248" y="1325880"/>
            <a:ext cx="10405872" cy="420624"/>
          </a:xfrm>
        </p:spPr>
        <p:txBody>
          <a:bodyPr tIns="45720" anchor="ctr" anchorCtr="0"/>
          <a:lstStyle>
            <a:lvl1pPr>
              <a:defRPr sz="1800" b="1" cap="all" baseline="0">
                <a:solidFill>
                  <a:schemeClr val="accent3"/>
                </a:solidFill>
              </a:defRPr>
            </a:lvl1pPr>
          </a:lstStyle>
          <a:p>
            <a:r>
              <a:rPr lang="en-US"/>
              <a:t>SUBHEAD HERE</a:t>
            </a:r>
          </a:p>
        </p:txBody>
      </p:sp>
    </p:spTree>
    <p:extLst>
      <p:ext uri="{BB962C8B-B14F-4D97-AF65-F5344CB8AC3E}">
        <p14:creationId xmlns:p14="http://schemas.microsoft.com/office/powerpoint/2010/main" val="2610481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8" name="Slide Number Placeholder 2">
            <a:extLst>
              <a:ext uri="{FF2B5EF4-FFF2-40B4-BE49-F238E27FC236}">
                <a16:creationId xmlns:a16="http://schemas.microsoft.com/office/drawing/2014/main" id="{9E83C2A0-5AD3-2A82-1065-64B14CA3C30D}"/>
              </a:ext>
            </a:extLst>
          </p:cNvPr>
          <p:cNvSpPr>
            <a:spLocks noGrp="1"/>
          </p:cNvSpPr>
          <p:nvPr>
            <p:ph type="sldNum" sz="quarter" idx="15"/>
          </p:nvPr>
        </p:nvSpPr>
        <p:spPr>
          <a:xfrm>
            <a:off x="331695" y="6419088"/>
            <a:ext cx="403412" cy="246888"/>
          </a:xfrm>
        </p:spPr>
        <p:txBody>
          <a:bodyPr/>
          <a:lstStyle/>
          <a:p>
            <a:fld id="{B83C1AC1-627E-4CE5-A993-96CDEB859B0A}" type="slidenum">
              <a:rPr lang="en-US" smtClean="0"/>
              <a:pPr/>
              <a:t>‹#›</a:t>
            </a:fld>
            <a:endParaRPr lang="en-US"/>
          </a:p>
        </p:txBody>
      </p:sp>
      <p:sp>
        <p:nvSpPr>
          <p:cNvPr id="9" name="Title 8">
            <a:extLst>
              <a:ext uri="{FF2B5EF4-FFF2-40B4-BE49-F238E27FC236}">
                <a16:creationId xmlns:a16="http://schemas.microsoft.com/office/drawing/2014/main" id="{350DA4A8-0223-17F2-4AA4-344E89A71FDD}"/>
              </a:ext>
            </a:extLst>
          </p:cNvPr>
          <p:cNvSpPr>
            <a:spLocks noGrp="1"/>
          </p:cNvSpPr>
          <p:nvPr>
            <p:ph type="title"/>
          </p:nvPr>
        </p:nvSpPr>
        <p:spPr/>
        <p:txBody>
          <a:bodyPr/>
          <a:lstStyle/>
          <a:p>
            <a:r>
              <a:rPr lang="en-US"/>
              <a:t>Click to edit Master title style</a:t>
            </a:r>
          </a:p>
        </p:txBody>
      </p:sp>
      <p:sp>
        <p:nvSpPr>
          <p:cNvPr id="11" name="Text Placeholder 10">
            <a:extLst>
              <a:ext uri="{FF2B5EF4-FFF2-40B4-BE49-F238E27FC236}">
                <a16:creationId xmlns:a16="http://schemas.microsoft.com/office/drawing/2014/main" id="{104B501D-AB2D-8D61-6F5C-34539BC109E9}"/>
              </a:ext>
            </a:extLst>
          </p:cNvPr>
          <p:cNvSpPr>
            <a:spLocks noGrp="1"/>
          </p:cNvSpPr>
          <p:nvPr>
            <p:ph type="body" sz="quarter" idx="20" hasCustomPrompt="1"/>
          </p:nvPr>
        </p:nvSpPr>
        <p:spPr>
          <a:xfrm>
            <a:off x="841248" y="1325880"/>
            <a:ext cx="10405872" cy="420624"/>
          </a:xfrm>
        </p:spPr>
        <p:txBody>
          <a:bodyPr tIns="45720" anchor="ctr" anchorCtr="0"/>
          <a:lstStyle>
            <a:lvl1pPr>
              <a:defRPr sz="1800" b="1" cap="all" baseline="0">
                <a:solidFill>
                  <a:schemeClr val="accent3"/>
                </a:solidFill>
              </a:defRPr>
            </a:lvl1pPr>
          </a:lstStyle>
          <a:p>
            <a:r>
              <a:rPr lang="en-US"/>
              <a:t>SUBHEAD HERE</a:t>
            </a:r>
          </a:p>
        </p:txBody>
      </p:sp>
      <p:sp>
        <p:nvSpPr>
          <p:cNvPr id="3" name="Text Placeholder 2">
            <a:extLst>
              <a:ext uri="{FF2B5EF4-FFF2-40B4-BE49-F238E27FC236}">
                <a16:creationId xmlns:a16="http://schemas.microsoft.com/office/drawing/2014/main" id="{973258A3-1670-5D76-E4B3-7FA7F590139A}"/>
              </a:ext>
            </a:extLst>
          </p:cNvPr>
          <p:cNvSpPr>
            <a:spLocks noGrp="1"/>
          </p:cNvSpPr>
          <p:nvPr>
            <p:ph type="body" sz="quarter" idx="21"/>
          </p:nvPr>
        </p:nvSpPr>
        <p:spPr>
          <a:xfrm>
            <a:off x="841247" y="1865376"/>
            <a:ext cx="10405871" cy="4416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064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Narrow Right Imag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5349A020-5D40-FF47-865D-44A430498E17}"/>
              </a:ext>
            </a:extLst>
          </p:cNvPr>
          <p:cNvSpPr>
            <a:spLocks noGrp="1"/>
          </p:cNvSpPr>
          <p:nvPr>
            <p:ph type="pic" sz="quarter" idx="11"/>
          </p:nvPr>
        </p:nvSpPr>
        <p:spPr>
          <a:xfrm>
            <a:off x="7934008" y="1866900"/>
            <a:ext cx="3313112" cy="4418710"/>
          </a:xfrm>
          <a:prstGeom prst="rect">
            <a:avLst/>
          </a:prstGeom>
        </p:spPr>
        <p:txBody>
          <a:bodyPr/>
          <a:lstStyle>
            <a:lvl1pPr marL="0" indent="0" algn="ctr">
              <a:buNone/>
              <a:defRPr/>
            </a:lvl1pPr>
          </a:lstStyle>
          <a:p>
            <a:r>
              <a:rPr lang="en-US"/>
              <a:t>Click icon to add picture</a:t>
            </a:r>
          </a:p>
        </p:txBody>
      </p:sp>
      <p:sp>
        <p:nvSpPr>
          <p:cNvPr id="3" name="Slide Number Placeholder 2">
            <a:extLst>
              <a:ext uri="{FF2B5EF4-FFF2-40B4-BE49-F238E27FC236}">
                <a16:creationId xmlns:a16="http://schemas.microsoft.com/office/drawing/2014/main" id="{75B968D3-63AE-12B9-78DA-4468B17AF5E7}"/>
              </a:ext>
            </a:extLst>
          </p:cNvPr>
          <p:cNvSpPr>
            <a:spLocks noGrp="1"/>
          </p:cNvSpPr>
          <p:nvPr>
            <p:ph type="sldNum" sz="quarter" idx="15"/>
          </p:nvPr>
        </p:nvSpPr>
        <p:spPr/>
        <p:txBody>
          <a:bodyPr/>
          <a:lstStyle/>
          <a:p>
            <a:fld id="{B83C1AC1-627E-4CE5-A993-96CDEB859B0A}" type="slidenum">
              <a:rPr lang="en-US" smtClean="0"/>
              <a:pPr/>
              <a:t>‹#›</a:t>
            </a:fld>
            <a:endParaRPr lang="en-US"/>
          </a:p>
        </p:txBody>
      </p:sp>
      <p:sp>
        <p:nvSpPr>
          <p:cNvPr id="6" name="Title 5">
            <a:extLst>
              <a:ext uri="{FF2B5EF4-FFF2-40B4-BE49-F238E27FC236}">
                <a16:creationId xmlns:a16="http://schemas.microsoft.com/office/drawing/2014/main" id="{27284ADE-3AC0-B5CB-BFEC-981766C7570A}"/>
              </a:ext>
            </a:extLst>
          </p:cNvPr>
          <p:cNvSpPr>
            <a:spLocks noGrp="1"/>
          </p:cNvSpPr>
          <p:nvPr>
            <p:ph type="title"/>
          </p:nvPr>
        </p:nvSpPr>
        <p:spPr/>
        <p:txBody>
          <a:bodyPr/>
          <a:lstStyle/>
          <a:p>
            <a:r>
              <a:rPr lang="en-US"/>
              <a:t>Click to edit Master title style</a:t>
            </a:r>
          </a:p>
        </p:txBody>
      </p:sp>
      <p:sp>
        <p:nvSpPr>
          <p:cNvPr id="8" name="Text Placeholder 7">
            <a:extLst>
              <a:ext uri="{FF2B5EF4-FFF2-40B4-BE49-F238E27FC236}">
                <a16:creationId xmlns:a16="http://schemas.microsoft.com/office/drawing/2014/main" id="{1A4A36D8-7C50-9247-6DDB-9308D3F87479}"/>
              </a:ext>
            </a:extLst>
          </p:cNvPr>
          <p:cNvSpPr>
            <a:spLocks noGrp="1"/>
          </p:cNvSpPr>
          <p:nvPr>
            <p:ph type="body" sz="quarter" idx="21"/>
          </p:nvPr>
        </p:nvSpPr>
        <p:spPr>
          <a:xfrm>
            <a:off x="841248" y="1866900"/>
            <a:ext cx="6758432" cy="44187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0">
            <a:extLst>
              <a:ext uri="{FF2B5EF4-FFF2-40B4-BE49-F238E27FC236}">
                <a16:creationId xmlns:a16="http://schemas.microsoft.com/office/drawing/2014/main" id="{C18AB76A-764B-3BC5-4857-59B985A0EC8C}"/>
              </a:ext>
            </a:extLst>
          </p:cNvPr>
          <p:cNvSpPr>
            <a:spLocks noGrp="1"/>
          </p:cNvSpPr>
          <p:nvPr>
            <p:ph type="body" sz="quarter" idx="20" hasCustomPrompt="1"/>
          </p:nvPr>
        </p:nvSpPr>
        <p:spPr>
          <a:xfrm>
            <a:off x="841248" y="1325880"/>
            <a:ext cx="10405872" cy="420624"/>
          </a:xfrm>
        </p:spPr>
        <p:txBody>
          <a:bodyPr tIns="45720" anchor="ctr" anchorCtr="0"/>
          <a:lstStyle>
            <a:lvl1pPr>
              <a:defRPr sz="1800" b="1" cap="all" baseline="0">
                <a:solidFill>
                  <a:schemeClr val="accent3"/>
                </a:solidFill>
              </a:defRPr>
            </a:lvl1pPr>
          </a:lstStyle>
          <a:p>
            <a:r>
              <a:rPr lang="en-US"/>
              <a:t>SUBHEAD HERE</a:t>
            </a:r>
          </a:p>
        </p:txBody>
      </p:sp>
    </p:spTree>
    <p:extLst>
      <p:ext uri="{BB962C8B-B14F-4D97-AF65-F5344CB8AC3E}">
        <p14:creationId xmlns:p14="http://schemas.microsoft.com/office/powerpoint/2010/main" val="2921153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ft Image + Narrow Right Tex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BA69534-21E3-3249-E1D9-A425D0D15616}"/>
              </a:ext>
            </a:extLst>
          </p:cNvPr>
          <p:cNvSpPr>
            <a:spLocks noGrp="1"/>
          </p:cNvSpPr>
          <p:nvPr>
            <p:ph type="body" sz="quarter" idx="13"/>
          </p:nvPr>
        </p:nvSpPr>
        <p:spPr>
          <a:xfrm>
            <a:off x="7934008" y="1866900"/>
            <a:ext cx="3313112" cy="4416552"/>
          </a:xfrm>
          <a:prstGeom prst="rect">
            <a:avLst/>
          </a:prstGeom>
        </p:spPr>
        <p:txBody>
          <a:bodyPr lIns="0"/>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Picture Placeholder 14">
            <a:extLst>
              <a:ext uri="{FF2B5EF4-FFF2-40B4-BE49-F238E27FC236}">
                <a16:creationId xmlns:a16="http://schemas.microsoft.com/office/drawing/2014/main" id="{830828EC-D29D-C21C-FEC5-0BF2DC4D334E}"/>
              </a:ext>
            </a:extLst>
          </p:cNvPr>
          <p:cNvSpPr>
            <a:spLocks noGrp="1"/>
          </p:cNvSpPr>
          <p:nvPr>
            <p:ph type="pic" sz="quarter" idx="16"/>
          </p:nvPr>
        </p:nvSpPr>
        <p:spPr>
          <a:xfrm>
            <a:off x="838199" y="1866900"/>
            <a:ext cx="6757416" cy="4418710"/>
          </a:xfrm>
          <a:prstGeom prst="rect">
            <a:avLst/>
          </a:prstGeom>
        </p:spPr>
        <p:txBody>
          <a:bodyPr/>
          <a:lstStyle>
            <a:lvl1pPr marL="0" indent="0" algn="ctr">
              <a:buNone/>
              <a:defRPr/>
            </a:lvl1pPr>
          </a:lstStyle>
          <a:p>
            <a:r>
              <a:rPr lang="en-US"/>
              <a:t>Click icon to add picture</a:t>
            </a:r>
          </a:p>
        </p:txBody>
      </p:sp>
      <p:sp>
        <p:nvSpPr>
          <p:cNvPr id="13" name="Title 12">
            <a:extLst>
              <a:ext uri="{FF2B5EF4-FFF2-40B4-BE49-F238E27FC236}">
                <a16:creationId xmlns:a16="http://schemas.microsoft.com/office/drawing/2014/main" id="{4E1D9D35-7EA0-D5CA-E571-57075D2E9B4E}"/>
              </a:ext>
            </a:extLst>
          </p:cNvPr>
          <p:cNvSpPr>
            <a:spLocks noGrp="1"/>
          </p:cNvSpPr>
          <p:nvPr>
            <p:ph type="title" hasCustomPrompt="1"/>
          </p:nvPr>
        </p:nvSpPr>
        <p:spPr/>
        <p:txBody>
          <a:bodyPr lIns="91440"/>
          <a:lstStyle/>
          <a:p>
            <a:r>
              <a:rPr lang="en-US"/>
              <a:t>Click to edit Master title style (1-2 lines)</a:t>
            </a:r>
          </a:p>
        </p:txBody>
      </p:sp>
      <p:sp>
        <p:nvSpPr>
          <p:cNvPr id="3" name="Slide Number Placeholder 2">
            <a:extLst>
              <a:ext uri="{FF2B5EF4-FFF2-40B4-BE49-F238E27FC236}">
                <a16:creationId xmlns:a16="http://schemas.microsoft.com/office/drawing/2014/main" id="{75B968D3-63AE-12B9-78DA-4468B17AF5E7}"/>
              </a:ext>
            </a:extLst>
          </p:cNvPr>
          <p:cNvSpPr>
            <a:spLocks noGrp="1"/>
          </p:cNvSpPr>
          <p:nvPr>
            <p:ph type="sldNum" sz="quarter" idx="15"/>
          </p:nvPr>
        </p:nvSpPr>
        <p:spPr/>
        <p:txBody>
          <a:bodyPr/>
          <a:lstStyle/>
          <a:p>
            <a:fld id="{B83C1AC1-627E-4CE5-A993-96CDEB859B0A}" type="slidenum">
              <a:rPr lang="en-US" smtClean="0"/>
              <a:pPr/>
              <a:t>‹#›</a:t>
            </a:fld>
            <a:endParaRPr lang="en-US"/>
          </a:p>
        </p:txBody>
      </p:sp>
      <p:sp>
        <p:nvSpPr>
          <p:cNvPr id="8" name="Text Placeholder 10">
            <a:extLst>
              <a:ext uri="{FF2B5EF4-FFF2-40B4-BE49-F238E27FC236}">
                <a16:creationId xmlns:a16="http://schemas.microsoft.com/office/drawing/2014/main" id="{D1D23D45-E48A-85DB-8F7D-593A437C9FDA}"/>
              </a:ext>
            </a:extLst>
          </p:cNvPr>
          <p:cNvSpPr>
            <a:spLocks noGrp="1"/>
          </p:cNvSpPr>
          <p:nvPr>
            <p:ph type="body" sz="quarter" idx="20" hasCustomPrompt="1"/>
          </p:nvPr>
        </p:nvSpPr>
        <p:spPr>
          <a:xfrm>
            <a:off x="841248" y="1325880"/>
            <a:ext cx="10405872" cy="420624"/>
          </a:xfrm>
        </p:spPr>
        <p:txBody>
          <a:bodyPr tIns="45720" anchor="ctr" anchorCtr="0"/>
          <a:lstStyle>
            <a:lvl1pPr>
              <a:defRPr sz="1800" b="1" cap="all" baseline="0">
                <a:solidFill>
                  <a:schemeClr val="accent3"/>
                </a:solidFill>
              </a:defRPr>
            </a:lvl1pPr>
          </a:lstStyle>
          <a:p>
            <a:r>
              <a:rPr lang="en-US"/>
              <a:t>SUBHEAD HERE</a:t>
            </a:r>
          </a:p>
        </p:txBody>
      </p:sp>
    </p:spTree>
    <p:extLst>
      <p:ext uri="{BB962C8B-B14F-4D97-AF65-F5344CB8AC3E}">
        <p14:creationId xmlns:p14="http://schemas.microsoft.com/office/powerpoint/2010/main" val="1989272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50 Text + Image">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97E21C2B-BA30-22F3-DB07-FF75C7BEC2A9}"/>
              </a:ext>
            </a:extLst>
          </p:cNvPr>
          <p:cNvSpPr>
            <a:spLocks noGrp="1"/>
          </p:cNvSpPr>
          <p:nvPr>
            <p:ph type="pic" sz="quarter" idx="11"/>
          </p:nvPr>
        </p:nvSpPr>
        <p:spPr>
          <a:xfrm>
            <a:off x="6314440" y="1860410"/>
            <a:ext cx="4932679" cy="4425200"/>
          </a:xfrm>
          <a:prstGeom prst="rect">
            <a:avLst/>
          </a:prstGeom>
        </p:spPr>
        <p:txBody>
          <a:bodyPr/>
          <a:lstStyle>
            <a:lvl1pPr marL="0" indent="0" algn="ctr">
              <a:buNone/>
              <a:defRPr/>
            </a:lvl1pPr>
          </a:lstStyle>
          <a:p>
            <a:r>
              <a:rPr lang="en-US"/>
              <a:t>Click icon to add picture</a:t>
            </a:r>
          </a:p>
        </p:txBody>
      </p:sp>
      <p:sp>
        <p:nvSpPr>
          <p:cNvPr id="11" name="Text Placeholder 8">
            <a:extLst>
              <a:ext uri="{FF2B5EF4-FFF2-40B4-BE49-F238E27FC236}">
                <a16:creationId xmlns:a16="http://schemas.microsoft.com/office/drawing/2014/main" id="{1B86C778-D7B6-FF73-47B8-1FB33F147C38}"/>
              </a:ext>
            </a:extLst>
          </p:cNvPr>
          <p:cNvSpPr>
            <a:spLocks noGrp="1"/>
          </p:cNvSpPr>
          <p:nvPr>
            <p:ph type="body" sz="quarter" idx="15"/>
          </p:nvPr>
        </p:nvSpPr>
        <p:spPr>
          <a:xfrm>
            <a:off x="838201" y="1866900"/>
            <a:ext cx="5039360" cy="4418710"/>
          </a:xfrm>
          <a:prstGeom prst="rect">
            <a:avLst/>
          </a:prstGeom>
        </p:spPr>
        <p:txBody>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56F2EB72-A4A0-189D-6316-89DE4B3032E0}"/>
              </a:ext>
            </a:extLst>
          </p:cNvPr>
          <p:cNvSpPr>
            <a:spLocks noGrp="1"/>
          </p:cNvSpPr>
          <p:nvPr>
            <p:ph type="title" hasCustomPrompt="1"/>
          </p:nvPr>
        </p:nvSpPr>
        <p:spPr/>
        <p:txBody>
          <a:bodyPr lIns="91440"/>
          <a:lstStyle/>
          <a:p>
            <a:r>
              <a:rPr lang="en-US"/>
              <a:t>Click to edit Master title style (1-2 lines)</a:t>
            </a:r>
          </a:p>
        </p:txBody>
      </p:sp>
      <p:sp>
        <p:nvSpPr>
          <p:cNvPr id="3" name="Slide Number Placeholder 2">
            <a:extLst>
              <a:ext uri="{FF2B5EF4-FFF2-40B4-BE49-F238E27FC236}">
                <a16:creationId xmlns:a16="http://schemas.microsoft.com/office/drawing/2014/main" id="{D42AB507-E6E9-E1F1-2968-019D0833E216}"/>
              </a:ext>
            </a:extLst>
          </p:cNvPr>
          <p:cNvSpPr>
            <a:spLocks noGrp="1"/>
          </p:cNvSpPr>
          <p:nvPr>
            <p:ph type="sldNum" sz="quarter" idx="17"/>
          </p:nvPr>
        </p:nvSpPr>
        <p:spPr/>
        <p:txBody>
          <a:bodyPr/>
          <a:lstStyle/>
          <a:p>
            <a:fld id="{B83C1AC1-627E-4CE5-A993-96CDEB859B0A}" type="slidenum">
              <a:rPr lang="en-US" smtClean="0"/>
              <a:pPr/>
              <a:t>‹#›</a:t>
            </a:fld>
            <a:endParaRPr lang="en-US"/>
          </a:p>
        </p:txBody>
      </p:sp>
      <p:sp>
        <p:nvSpPr>
          <p:cNvPr id="6" name="Text Placeholder 10">
            <a:extLst>
              <a:ext uri="{FF2B5EF4-FFF2-40B4-BE49-F238E27FC236}">
                <a16:creationId xmlns:a16="http://schemas.microsoft.com/office/drawing/2014/main" id="{0AEE7FE0-01C7-2783-E50F-4B7702E68912}"/>
              </a:ext>
            </a:extLst>
          </p:cNvPr>
          <p:cNvSpPr>
            <a:spLocks noGrp="1"/>
          </p:cNvSpPr>
          <p:nvPr>
            <p:ph type="body" sz="quarter" idx="20" hasCustomPrompt="1"/>
          </p:nvPr>
        </p:nvSpPr>
        <p:spPr>
          <a:xfrm>
            <a:off x="841248" y="1325880"/>
            <a:ext cx="10405872" cy="420624"/>
          </a:xfrm>
        </p:spPr>
        <p:txBody>
          <a:bodyPr tIns="45720" anchor="ctr" anchorCtr="0"/>
          <a:lstStyle>
            <a:lvl1pPr>
              <a:defRPr sz="1800" b="1" cap="all" baseline="0">
                <a:solidFill>
                  <a:schemeClr val="accent3"/>
                </a:solidFill>
              </a:defRPr>
            </a:lvl1pPr>
          </a:lstStyle>
          <a:p>
            <a:r>
              <a:rPr lang="en-US"/>
              <a:t>SUBHEAD HERE</a:t>
            </a:r>
          </a:p>
        </p:txBody>
      </p:sp>
    </p:spTree>
    <p:extLst>
      <p:ext uri="{BB962C8B-B14F-4D97-AF65-F5344CB8AC3E}">
        <p14:creationId xmlns:p14="http://schemas.microsoft.com/office/powerpoint/2010/main" val="2674163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0/50 Image + Text">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97E21C2B-BA30-22F3-DB07-FF75C7BEC2A9}"/>
              </a:ext>
            </a:extLst>
          </p:cNvPr>
          <p:cNvSpPr>
            <a:spLocks noGrp="1"/>
          </p:cNvSpPr>
          <p:nvPr>
            <p:ph type="pic" sz="quarter" idx="11"/>
          </p:nvPr>
        </p:nvSpPr>
        <p:spPr>
          <a:xfrm>
            <a:off x="841247" y="1864360"/>
            <a:ext cx="5038344" cy="4416552"/>
          </a:xfrm>
          <a:prstGeom prst="rect">
            <a:avLst/>
          </a:prstGeom>
        </p:spPr>
        <p:txBody>
          <a:bodyPr/>
          <a:lstStyle>
            <a:lvl1pPr marL="0" indent="0" algn="ctr">
              <a:buNone/>
              <a:defRPr/>
            </a:lvl1pPr>
          </a:lstStyle>
          <a:p>
            <a:r>
              <a:rPr lang="en-US"/>
              <a:t>Click icon to add picture</a:t>
            </a:r>
          </a:p>
        </p:txBody>
      </p:sp>
      <p:sp>
        <p:nvSpPr>
          <p:cNvPr id="11" name="Text Placeholder 8">
            <a:extLst>
              <a:ext uri="{FF2B5EF4-FFF2-40B4-BE49-F238E27FC236}">
                <a16:creationId xmlns:a16="http://schemas.microsoft.com/office/drawing/2014/main" id="{1B86C778-D7B6-FF73-47B8-1FB33F147C38}"/>
              </a:ext>
            </a:extLst>
          </p:cNvPr>
          <p:cNvSpPr>
            <a:spLocks noGrp="1"/>
          </p:cNvSpPr>
          <p:nvPr>
            <p:ph type="body" sz="quarter" idx="15"/>
          </p:nvPr>
        </p:nvSpPr>
        <p:spPr>
          <a:xfrm>
            <a:off x="6312411" y="1867605"/>
            <a:ext cx="4928616" cy="4418710"/>
          </a:xfrm>
          <a:prstGeom prst="rect">
            <a:avLst/>
          </a:prstGeom>
        </p:spPr>
        <p:txBody>
          <a:bodyPr lIns="0"/>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56F2EB72-A4A0-189D-6316-89DE4B3032E0}"/>
              </a:ext>
            </a:extLst>
          </p:cNvPr>
          <p:cNvSpPr>
            <a:spLocks noGrp="1"/>
          </p:cNvSpPr>
          <p:nvPr>
            <p:ph type="title" hasCustomPrompt="1"/>
          </p:nvPr>
        </p:nvSpPr>
        <p:spPr/>
        <p:txBody>
          <a:bodyPr lIns="91440"/>
          <a:lstStyle/>
          <a:p>
            <a:r>
              <a:rPr lang="en-US"/>
              <a:t>Click to edit Master title style (1-2 lines)</a:t>
            </a:r>
          </a:p>
        </p:txBody>
      </p:sp>
      <p:sp>
        <p:nvSpPr>
          <p:cNvPr id="3" name="Slide Number Placeholder 2">
            <a:extLst>
              <a:ext uri="{FF2B5EF4-FFF2-40B4-BE49-F238E27FC236}">
                <a16:creationId xmlns:a16="http://schemas.microsoft.com/office/drawing/2014/main" id="{D42AB507-E6E9-E1F1-2968-019D0833E216}"/>
              </a:ext>
            </a:extLst>
          </p:cNvPr>
          <p:cNvSpPr>
            <a:spLocks noGrp="1"/>
          </p:cNvSpPr>
          <p:nvPr>
            <p:ph type="sldNum" sz="quarter" idx="17"/>
          </p:nvPr>
        </p:nvSpPr>
        <p:spPr/>
        <p:txBody>
          <a:bodyPr/>
          <a:lstStyle/>
          <a:p>
            <a:fld id="{B83C1AC1-627E-4CE5-A993-96CDEB859B0A}" type="slidenum">
              <a:rPr lang="en-US" smtClean="0"/>
              <a:pPr/>
              <a:t>‹#›</a:t>
            </a:fld>
            <a:endParaRPr lang="en-US"/>
          </a:p>
        </p:txBody>
      </p:sp>
      <p:sp>
        <p:nvSpPr>
          <p:cNvPr id="2" name="Text Placeholder 10">
            <a:extLst>
              <a:ext uri="{FF2B5EF4-FFF2-40B4-BE49-F238E27FC236}">
                <a16:creationId xmlns:a16="http://schemas.microsoft.com/office/drawing/2014/main" id="{D40DC31E-10ED-0976-8F7A-C367D804437B}"/>
              </a:ext>
            </a:extLst>
          </p:cNvPr>
          <p:cNvSpPr>
            <a:spLocks noGrp="1"/>
          </p:cNvSpPr>
          <p:nvPr>
            <p:ph type="body" sz="quarter" idx="20" hasCustomPrompt="1"/>
          </p:nvPr>
        </p:nvSpPr>
        <p:spPr>
          <a:xfrm>
            <a:off x="841248" y="1325880"/>
            <a:ext cx="10405872" cy="420624"/>
          </a:xfrm>
        </p:spPr>
        <p:txBody>
          <a:bodyPr tIns="45720" anchor="ctr" anchorCtr="0"/>
          <a:lstStyle>
            <a:lvl1pPr>
              <a:defRPr sz="1800" b="1">
                <a:solidFill>
                  <a:schemeClr val="accent3"/>
                </a:solidFill>
              </a:defRPr>
            </a:lvl1pPr>
          </a:lstStyle>
          <a:p>
            <a:r>
              <a:rPr lang="en-US"/>
              <a:t>SUBHEAD HERE</a:t>
            </a:r>
          </a:p>
        </p:txBody>
      </p:sp>
    </p:spTree>
    <p:extLst>
      <p:ext uri="{BB962C8B-B14F-4D97-AF65-F5344CB8AC3E}">
        <p14:creationId xmlns:p14="http://schemas.microsoft.com/office/powerpoint/2010/main" val="3888681638"/>
      </p:ext>
    </p:extLst>
  </p:cSld>
  <p:clrMapOvr>
    <a:masterClrMapping/>
  </p:clrMapOvr>
  <p:extLst>
    <p:ext uri="{DCECCB84-F9BA-43D5-87BE-67443E8EF086}">
      <p15:sldGuideLst xmlns:p15="http://schemas.microsoft.com/office/powerpoint/2012/main">
        <p15:guide id="1" orient="horz" pos="1176"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47AC742-C3CA-6D10-1FC1-4FC895E8A381}"/>
              </a:ext>
            </a:extLst>
          </p:cNvPr>
          <p:cNvSpPr>
            <a:spLocks noGrp="1"/>
          </p:cNvSpPr>
          <p:nvPr>
            <p:ph type="sldNum" sz="quarter" idx="14"/>
          </p:nvPr>
        </p:nvSpPr>
        <p:spPr/>
        <p:txBody>
          <a:bodyPr/>
          <a:lstStyle/>
          <a:p>
            <a:fld id="{B83C1AC1-627E-4CE5-A993-96CDEB859B0A}" type="slidenum">
              <a:rPr lang="en-US" smtClean="0"/>
              <a:pPr/>
              <a:t>‹#›</a:t>
            </a:fld>
            <a:endParaRPr lang="en-US"/>
          </a:p>
        </p:txBody>
      </p:sp>
      <p:sp>
        <p:nvSpPr>
          <p:cNvPr id="7" name="Title 6">
            <a:extLst>
              <a:ext uri="{FF2B5EF4-FFF2-40B4-BE49-F238E27FC236}">
                <a16:creationId xmlns:a16="http://schemas.microsoft.com/office/drawing/2014/main" id="{2E124584-761C-98A7-9112-5D26789D51F8}"/>
              </a:ext>
            </a:extLst>
          </p:cNvPr>
          <p:cNvSpPr>
            <a:spLocks noGrp="1"/>
          </p:cNvSpPr>
          <p:nvPr>
            <p:ph type="title"/>
          </p:nvPr>
        </p:nvSpPr>
        <p:spPr/>
        <p:txBody>
          <a:bodyPr/>
          <a:lstStyle/>
          <a:p>
            <a:r>
              <a:rPr lang="en-US"/>
              <a:t>Click to edit Master title style</a:t>
            </a:r>
          </a:p>
        </p:txBody>
      </p:sp>
      <p:sp>
        <p:nvSpPr>
          <p:cNvPr id="9" name="Text Placeholder 10">
            <a:extLst>
              <a:ext uri="{FF2B5EF4-FFF2-40B4-BE49-F238E27FC236}">
                <a16:creationId xmlns:a16="http://schemas.microsoft.com/office/drawing/2014/main" id="{D5166456-7797-74FC-CD0B-BCBDBA1AD731}"/>
              </a:ext>
            </a:extLst>
          </p:cNvPr>
          <p:cNvSpPr>
            <a:spLocks noGrp="1"/>
          </p:cNvSpPr>
          <p:nvPr>
            <p:ph type="body" sz="quarter" idx="20" hasCustomPrompt="1"/>
          </p:nvPr>
        </p:nvSpPr>
        <p:spPr>
          <a:xfrm>
            <a:off x="841248" y="1325880"/>
            <a:ext cx="10405872" cy="420624"/>
          </a:xfrm>
        </p:spPr>
        <p:txBody>
          <a:bodyPr tIns="45720" anchor="ctr" anchorCtr="0"/>
          <a:lstStyle>
            <a:lvl1pPr>
              <a:defRPr sz="1800" b="1" cap="all" baseline="0">
                <a:solidFill>
                  <a:schemeClr val="accent3"/>
                </a:solidFill>
              </a:defRPr>
            </a:lvl1pPr>
          </a:lstStyle>
          <a:p>
            <a:r>
              <a:rPr lang="en-US"/>
              <a:t>SUBHEAD HERE</a:t>
            </a:r>
          </a:p>
        </p:txBody>
      </p:sp>
    </p:spTree>
    <p:extLst>
      <p:ext uri="{BB962C8B-B14F-4D97-AF65-F5344CB8AC3E}">
        <p14:creationId xmlns:p14="http://schemas.microsoft.com/office/powerpoint/2010/main" val="38381077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ottom Text">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0563FA9D-EA41-0F12-9F28-A6DAA4682F22}"/>
              </a:ext>
            </a:extLst>
          </p:cNvPr>
          <p:cNvSpPr>
            <a:spLocks noGrp="1"/>
          </p:cNvSpPr>
          <p:nvPr>
            <p:ph type="body" sz="quarter" idx="15"/>
          </p:nvPr>
        </p:nvSpPr>
        <p:spPr>
          <a:xfrm>
            <a:off x="838200" y="4511040"/>
            <a:ext cx="10405873" cy="1772412"/>
          </a:xfrm>
          <a:prstGeom prst="rect">
            <a:avLst/>
          </a:prstGeom>
        </p:spPr>
        <p:txBody>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375390DA-421B-EE4D-CA05-417F594AD297}"/>
              </a:ext>
            </a:extLst>
          </p:cNvPr>
          <p:cNvSpPr>
            <a:spLocks noGrp="1"/>
          </p:cNvSpPr>
          <p:nvPr>
            <p:ph type="sldNum" sz="quarter" idx="17"/>
          </p:nvPr>
        </p:nvSpPr>
        <p:spPr/>
        <p:txBody>
          <a:bodyPr/>
          <a:lstStyle/>
          <a:p>
            <a:fld id="{B83C1AC1-627E-4CE5-A993-96CDEB859B0A}" type="slidenum">
              <a:rPr lang="en-US" smtClean="0"/>
              <a:pPr/>
              <a:t>‹#›</a:t>
            </a:fld>
            <a:endParaRPr lang="en-US"/>
          </a:p>
        </p:txBody>
      </p:sp>
      <p:sp>
        <p:nvSpPr>
          <p:cNvPr id="7" name="Title 6">
            <a:extLst>
              <a:ext uri="{FF2B5EF4-FFF2-40B4-BE49-F238E27FC236}">
                <a16:creationId xmlns:a16="http://schemas.microsoft.com/office/drawing/2014/main" id="{2A4CFE74-65CE-74C0-1CBD-ABE20E14FDEF}"/>
              </a:ext>
            </a:extLst>
          </p:cNvPr>
          <p:cNvSpPr>
            <a:spLocks noGrp="1"/>
          </p:cNvSpPr>
          <p:nvPr>
            <p:ph type="title"/>
          </p:nvPr>
        </p:nvSpPr>
        <p:spPr/>
        <p:txBody>
          <a:bodyPr/>
          <a:lstStyle/>
          <a:p>
            <a:r>
              <a:rPr lang="en-US"/>
              <a:t>Click to edit Master title style</a:t>
            </a:r>
          </a:p>
        </p:txBody>
      </p:sp>
      <p:sp>
        <p:nvSpPr>
          <p:cNvPr id="9" name="Text Placeholder 10">
            <a:extLst>
              <a:ext uri="{FF2B5EF4-FFF2-40B4-BE49-F238E27FC236}">
                <a16:creationId xmlns:a16="http://schemas.microsoft.com/office/drawing/2014/main" id="{FE69FB81-56B1-2A24-5A12-91353A9AC092}"/>
              </a:ext>
            </a:extLst>
          </p:cNvPr>
          <p:cNvSpPr>
            <a:spLocks noGrp="1"/>
          </p:cNvSpPr>
          <p:nvPr>
            <p:ph type="body" sz="quarter" idx="20" hasCustomPrompt="1"/>
          </p:nvPr>
        </p:nvSpPr>
        <p:spPr>
          <a:xfrm>
            <a:off x="841248" y="1325880"/>
            <a:ext cx="10405872" cy="420624"/>
          </a:xfrm>
        </p:spPr>
        <p:txBody>
          <a:bodyPr tIns="45720" anchor="ctr" anchorCtr="0"/>
          <a:lstStyle>
            <a:lvl1pPr>
              <a:defRPr sz="1800" b="1" cap="all" baseline="0">
                <a:solidFill>
                  <a:schemeClr val="accent3"/>
                </a:solidFill>
              </a:defRPr>
            </a:lvl1pPr>
          </a:lstStyle>
          <a:p>
            <a:r>
              <a:rPr lang="en-US"/>
              <a:t>SUBHEAD HERE</a:t>
            </a:r>
          </a:p>
        </p:txBody>
      </p:sp>
    </p:spTree>
    <p:extLst>
      <p:ext uri="{BB962C8B-B14F-4D97-AF65-F5344CB8AC3E}">
        <p14:creationId xmlns:p14="http://schemas.microsoft.com/office/powerpoint/2010/main" val="9994985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Right Text">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D8DB0352-396A-3032-1041-2BED88C806F1}"/>
              </a:ext>
            </a:extLst>
          </p:cNvPr>
          <p:cNvSpPr>
            <a:spLocks noGrp="1"/>
          </p:cNvSpPr>
          <p:nvPr>
            <p:ph type="body" sz="quarter" idx="15"/>
          </p:nvPr>
        </p:nvSpPr>
        <p:spPr>
          <a:xfrm>
            <a:off x="7936992" y="1866900"/>
            <a:ext cx="3310128" cy="4415027"/>
          </a:xfrm>
          <a:prstGeom prst="rect">
            <a:avLst/>
          </a:prstGeom>
        </p:spPr>
        <p:txBody>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A21D1192-C2D8-0907-745C-C66B72A2EB17}"/>
              </a:ext>
            </a:extLst>
          </p:cNvPr>
          <p:cNvSpPr>
            <a:spLocks noGrp="1"/>
          </p:cNvSpPr>
          <p:nvPr>
            <p:ph type="sldNum" sz="quarter" idx="17"/>
          </p:nvPr>
        </p:nvSpPr>
        <p:spPr/>
        <p:txBody>
          <a:bodyPr/>
          <a:lstStyle/>
          <a:p>
            <a:fld id="{B83C1AC1-627E-4CE5-A993-96CDEB859B0A}" type="slidenum">
              <a:rPr lang="en-US" smtClean="0"/>
              <a:pPr/>
              <a:t>‹#›</a:t>
            </a:fld>
            <a:endParaRPr lang="en-US"/>
          </a:p>
        </p:txBody>
      </p:sp>
      <p:sp>
        <p:nvSpPr>
          <p:cNvPr id="7" name="Title 6">
            <a:extLst>
              <a:ext uri="{FF2B5EF4-FFF2-40B4-BE49-F238E27FC236}">
                <a16:creationId xmlns:a16="http://schemas.microsoft.com/office/drawing/2014/main" id="{33149169-9359-18F0-9658-CB03313CFB72}"/>
              </a:ext>
            </a:extLst>
          </p:cNvPr>
          <p:cNvSpPr>
            <a:spLocks noGrp="1"/>
          </p:cNvSpPr>
          <p:nvPr>
            <p:ph type="title"/>
          </p:nvPr>
        </p:nvSpPr>
        <p:spPr/>
        <p:txBody>
          <a:bodyPr/>
          <a:lstStyle/>
          <a:p>
            <a:r>
              <a:rPr lang="en-US"/>
              <a:t>Click to edit Master title style</a:t>
            </a:r>
          </a:p>
        </p:txBody>
      </p:sp>
      <p:sp>
        <p:nvSpPr>
          <p:cNvPr id="10" name="Text Placeholder 10">
            <a:extLst>
              <a:ext uri="{FF2B5EF4-FFF2-40B4-BE49-F238E27FC236}">
                <a16:creationId xmlns:a16="http://schemas.microsoft.com/office/drawing/2014/main" id="{5D29919C-88A5-AA69-3E25-50D463F933E3}"/>
              </a:ext>
            </a:extLst>
          </p:cNvPr>
          <p:cNvSpPr>
            <a:spLocks noGrp="1"/>
          </p:cNvSpPr>
          <p:nvPr>
            <p:ph type="body" sz="quarter" idx="20" hasCustomPrompt="1"/>
          </p:nvPr>
        </p:nvSpPr>
        <p:spPr>
          <a:xfrm>
            <a:off x="841248" y="1325880"/>
            <a:ext cx="10405872" cy="420624"/>
          </a:xfrm>
        </p:spPr>
        <p:txBody>
          <a:bodyPr tIns="45720" anchor="ctr" anchorCtr="0"/>
          <a:lstStyle>
            <a:lvl1pPr>
              <a:defRPr sz="1800" b="1" cap="all" baseline="0">
                <a:solidFill>
                  <a:schemeClr val="accent3"/>
                </a:solidFill>
              </a:defRPr>
            </a:lvl1pPr>
          </a:lstStyle>
          <a:p>
            <a:r>
              <a:rPr lang="en-US"/>
              <a:t>SUBHEAD HERE</a:t>
            </a:r>
          </a:p>
        </p:txBody>
      </p:sp>
    </p:spTree>
    <p:extLst>
      <p:ext uri="{BB962C8B-B14F-4D97-AF65-F5344CB8AC3E}">
        <p14:creationId xmlns:p14="http://schemas.microsoft.com/office/powerpoint/2010/main" val="3434413770"/>
      </p:ext>
    </p:extLst>
  </p:cSld>
  <p:clrMapOvr>
    <a:masterClrMapping/>
  </p:clrMapOvr>
  <p:extLst>
    <p:ext uri="{DCECCB84-F9BA-43D5-87BE-67443E8EF086}">
      <p15:sldGuideLst xmlns:p15="http://schemas.microsoft.com/office/powerpoint/2012/main">
        <p15:guide id="1" orient="horz" pos="1176"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orizontal Bars +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4B1D48-BAFA-F68C-55DC-4D61078EFF5D}"/>
              </a:ext>
            </a:extLst>
          </p:cNvPr>
          <p:cNvSpPr>
            <a:spLocks noGrp="1" noRot="1" noMove="1" noResize="1" noEditPoints="1" noAdjustHandles="1" noChangeArrowheads="1" noChangeShapeType="1"/>
          </p:cNvSpPr>
          <p:nvPr userDrawn="1"/>
        </p:nvSpPr>
        <p:spPr>
          <a:xfrm>
            <a:off x="0" y="0"/>
            <a:ext cx="826008"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C8053CA8-1FC6-B108-13B1-26B50F084AD3}"/>
              </a:ext>
            </a:extLst>
          </p:cNvPr>
          <p:cNvSpPr>
            <a:spLocks noGrp="1"/>
          </p:cNvSpPr>
          <p:nvPr>
            <p:ph type="sldNum" sz="quarter" idx="14"/>
          </p:nvPr>
        </p:nvSpPr>
        <p:spPr>
          <a:xfrm>
            <a:off x="286871" y="6418324"/>
            <a:ext cx="403412" cy="246888"/>
          </a:xfrm>
        </p:spPr>
        <p:txBody>
          <a:bodyPr/>
          <a:lstStyle/>
          <a:p>
            <a:fld id="{B83C1AC1-627E-4CE5-A993-96CDEB859B0A}" type="slidenum">
              <a:rPr lang="en-US" smtClean="0"/>
              <a:pPr/>
              <a:t>‹#›</a:t>
            </a:fld>
            <a:endParaRPr lang="en-US"/>
          </a:p>
        </p:txBody>
      </p:sp>
      <p:sp>
        <p:nvSpPr>
          <p:cNvPr id="3" name="Title 2">
            <a:extLst>
              <a:ext uri="{FF2B5EF4-FFF2-40B4-BE49-F238E27FC236}">
                <a16:creationId xmlns:a16="http://schemas.microsoft.com/office/drawing/2014/main" id="{896CF30F-7194-C268-07DD-2AC0799986B4}"/>
              </a:ext>
            </a:extLst>
          </p:cNvPr>
          <p:cNvSpPr>
            <a:spLocks noGrp="1"/>
          </p:cNvSpPr>
          <p:nvPr>
            <p:ph type="title" hasCustomPrompt="1"/>
          </p:nvPr>
        </p:nvSpPr>
        <p:spPr>
          <a:xfrm>
            <a:off x="311147" y="712358"/>
            <a:ext cx="10915155" cy="941832"/>
          </a:xfrm>
        </p:spPr>
        <p:txBody>
          <a:bodyPr lIns="0" tIns="0" anchor="b" anchorCtr="0"/>
          <a:lstStyle>
            <a:lvl1pPr>
              <a:defRPr/>
            </a:lvl1pPr>
          </a:lstStyle>
          <a:p>
            <a:r>
              <a:rPr lang="en-US"/>
              <a:t>Click to edit Master title style (1-2 lines)</a:t>
            </a:r>
          </a:p>
        </p:txBody>
      </p:sp>
      <p:sp>
        <p:nvSpPr>
          <p:cNvPr id="2" name="Rectangle 1">
            <a:extLst>
              <a:ext uri="{FF2B5EF4-FFF2-40B4-BE49-F238E27FC236}">
                <a16:creationId xmlns:a16="http://schemas.microsoft.com/office/drawing/2014/main" id="{5B630B8F-EBA0-4145-65D3-08C96545C6B7}"/>
              </a:ext>
            </a:extLst>
          </p:cNvPr>
          <p:cNvSpPr>
            <a:spLocks noGrp="1" noRot="1" noMove="1" noResize="1" noEditPoints="1" noAdjustHandles="1" noChangeArrowheads="1" noChangeShapeType="1"/>
          </p:cNvSpPr>
          <p:nvPr userDrawn="1"/>
        </p:nvSpPr>
        <p:spPr>
          <a:xfrm rot="16200000">
            <a:off x="6837645" y="-4662191"/>
            <a:ext cx="420624" cy="1028808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60619AD-0675-6ACD-1F39-8D2A36CD6A1C}"/>
              </a:ext>
            </a:extLst>
          </p:cNvPr>
          <p:cNvSpPr>
            <a:spLocks noGrp="1" noRot="1" noChangeAspect="1" noMove="1" noResize="1" noEditPoints="1" noAdjustHandles="1" noChangeArrowheads="1" noChangeShapeType="1"/>
          </p:cNvSpPr>
          <p:nvPr userDrawn="1"/>
        </p:nvSpPr>
        <p:spPr>
          <a:xfrm>
            <a:off x="1355167" y="271539"/>
            <a:ext cx="420624" cy="42062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7A58A9B-4539-44CE-9DDD-779D43A02743}"/>
              </a:ext>
            </a:extLst>
          </p:cNvPr>
          <p:cNvSpPr>
            <a:spLocks noGrp="1" noRot="1" noMove="1" noResize="1" noEditPoints="1" noAdjustHandles="1" noChangeArrowheads="1" noChangeShapeType="1"/>
          </p:cNvSpPr>
          <p:nvPr userDrawn="1"/>
        </p:nvSpPr>
        <p:spPr>
          <a:xfrm>
            <a:off x="844518" y="271539"/>
            <a:ext cx="420624" cy="42062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6BF76E6-768D-8C4A-AAFB-FF2A00A4CE5C}"/>
              </a:ext>
            </a:extLst>
          </p:cNvPr>
          <p:cNvSpPr>
            <a:spLocks noGrp="1" noRot="1" noChangeAspect="1" noMove="1" noResize="1" noEditPoints="1" noAdjustHandles="1" noChangeArrowheads="1" noChangeShapeType="1"/>
          </p:cNvSpPr>
          <p:nvPr userDrawn="1"/>
        </p:nvSpPr>
        <p:spPr>
          <a:xfrm>
            <a:off x="324344" y="271539"/>
            <a:ext cx="420624" cy="42062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BBFBF60-F83A-8C32-B99E-7BB920BCCB90}"/>
              </a:ext>
            </a:extLst>
          </p:cNvPr>
          <p:cNvSpPr>
            <a:spLocks noGrp="1"/>
          </p:cNvSpPr>
          <p:nvPr>
            <p:ph type="body" sz="quarter" idx="20" hasCustomPrompt="1"/>
          </p:nvPr>
        </p:nvSpPr>
        <p:spPr>
          <a:xfrm>
            <a:off x="311147" y="1726059"/>
            <a:ext cx="10915155" cy="420624"/>
          </a:xfrm>
        </p:spPr>
        <p:txBody>
          <a:bodyPr lIns="0" tIns="45720" anchor="ctr" anchorCtr="0"/>
          <a:lstStyle>
            <a:lvl1pPr>
              <a:defRPr sz="1800" b="1" cap="all" baseline="0">
                <a:solidFill>
                  <a:schemeClr val="accent3"/>
                </a:solidFill>
              </a:defRPr>
            </a:lvl1pPr>
          </a:lstStyle>
          <a:p>
            <a:r>
              <a:rPr lang="en-US"/>
              <a:t>SUBHEAD HERE</a:t>
            </a:r>
          </a:p>
        </p:txBody>
      </p:sp>
      <p:sp>
        <p:nvSpPr>
          <p:cNvPr id="17" name="Text Placeholder 16">
            <a:extLst>
              <a:ext uri="{FF2B5EF4-FFF2-40B4-BE49-F238E27FC236}">
                <a16:creationId xmlns:a16="http://schemas.microsoft.com/office/drawing/2014/main" id="{AF75B9E2-A905-2E8D-18B1-6D8F6D000174}"/>
              </a:ext>
            </a:extLst>
          </p:cNvPr>
          <p:cNvSpPr>
            <a:spLocks noGrp="1"/>
          </p:cNvSpPr>
          <p:nvPr>
            <p:ph type="body" sz="quarter" idx="21"/>
          </p:nvPr>
        </p:nvSpPr>
        <p:spPr>
          <a:xfrm>
            <a:off x="311147" y="2279512"/>
            <a:ext cx="10915155" cy="3968888"/>
          </a:xfrm>
        </p:spPr>
        <p:txBody>
          <a:bodyPr l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2993614"/>
      </p:ext>
    </p:extLst>
  </p:cSld>
  <p:clrMapOvr>
    <a:masterClrMapping/>
  </p:clrMapOvr>
  <p:extLst>
    <p:ext uri="{DCECCB84-F9BA-43D5-87BE-67443E8EF086}">
      <p15:sldGuideLst xmlns:p15="http://schemas.microsoft.com/office/powerpoint/2012/main">
        <p15:guide id="1" orient="horz" pos="3936"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With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94F09C7-E163-8722-1588-F1D2207C2EFD}"/>
              </a:ext>
            </a:extLst>
          </p:cNvPr>
          <p:cNvSpPr>
            <a:spLocks noGrp="1" noRot="1" noMove="1" noResize="1" noEditPoints="1" noAdjustHandles="1" noChangeArrowheads="1" noChangeShapeType="1"/>
          </p:cNvSpPr>
          <p:nvPr userDrawn="1"/>
        </p:nvSpPr>
        <p:spPr>
          <a:xfrm>
            <a:off x="0" y="0"/>
            <a:ext cx="3257550" cy="6858000"/>
          </a:xfrm>
          <a:prstGeom prst="rect">
            <a:avLst/>
          </a:prstGeom>
          <a:solidFill>
            <a:srgbClr val="145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ACBDEF3-BEAB-6900-55F9-62DC00B00353}"/>
              </a:ext>
            </a:extLst>
          </p:cNvPr>
          <p:cNvSpPr>
            <a:spLocks noGrp="1" noRot="1" noMove="1" noResize="1" noEditPoints="1" noAdjustHandles="1" noChangeArrowheads="1" noChangeShapeType="1"/>
          </p:cNvSpPr>
          <p:nvPr userDrawn="1"/>
        </p:nvSpPr>
        <p:spPr>
          <a:xfrm>
            <a:off x="3829650" y="1572016"/>
            <a:ext cx="675623" cy="67562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960F66E-0E75-41F1-00A8-77D7DF5A8DEE}"/>
              </a:ext>
            </a:extLst>
          </p:cNvPr>
          <p:cNvSpPr>
            <a:spLocks noGrp="1" noRot="1" noMove="1" noResize="1" noEditPoints="1" noAdjustHandles="1" noChangeArrowheads="1" noChangeShapeType="1"/>
          </p:cNvSpPr>
          <p:nvPr userDrawn="1"/>
        </p:nvSpPr>
        <p:spPr>
          <a:xfrm>
            <a:off x="4674200" y="1572016"/>
            <a:ext cx="675623" cy="67562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297497-8868-F6CD-0154-51C05449A15D}"/>
              </a:ext>
            </a:extLst>
          </p:cNvPr>
          <p:cNvSpPr>
            <a:spLocks noGrp="1" noRot="1" noMove="1" noResize="1" noEditPoints="1" noAdjustHandles="1" noChangeArrowheads="1" noChangeShapeType="1"/>
          </p:cNvSpPr>
          <p:nvPr userDrawn="1"/>
        </p:nvSpPr>
        <p:spPr>
          <a:xfrm>
            <a:off x="4674200" y="2410216"/>
            <a:ext cx="675623" cy="67562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DBF699C-3321-C85E-3E0E-6F9910BD34B5}"/>
              </a:ext>
            </a:extLst>
          </p:cNvPr>
          <p:cNvSpPr>
            <a:spLocks noGrp="1" noRot="1" noMove="1" noResize="1" noEditPoints="1" noAdjustHandles="1" noChangeArrowheads="1" noChangeShapeType="1"/>
          </p:cNvSpPr>
          <p:nvPr userDrawn="1"/>
        </p:nvSpPr>
        <p:spPr>
          <a:xfrm>
            <a:off x="1611969" y="2410216"/>
            <a:ext cx="2893304" cy="2893304"/>
          </a:xfrm>
          <a:prstGeom prst="rect">
            <a:avLst/>
          </a:prstGeom>
          <a:solidFill>
            <a:schemeClr val="bg1"/>
          </a:solidFill>
          <a:ln w="12700">
            <a:solidFill>
              <a:schemeClr val="accent4">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DD7037-CDAF-00CE-5F95-4BD02AF50044}"/>
              </a:ext>
            </a:extLst>
          </p:cNvPr>
          <p:cNvSpPr>
            <a:spLocks noGrp="1" noRot="1" noMove="1" noResize="1" noEditPoints="1" noAdjustHandles="1" noChangeArrowheads="1" noChangeShapeType="1"/>
          </p:cNvSpPr>
          <p:nvPr>
            <p:ph type="title" hasCustomPrompt="1"/>
          </p:nvPr>
        </p:nvSpPr>
        <p:spPr>
          <a:xfrm>
            <a:off x="5565912" y="1489038"/>
            <a:ext cx="5781537" cy="1636776"/>
          </a:xfrm>
          <a:prstGeom prst="rect">
            <a:avLst/>
          </a:prstGeom>
        </p:spPr>
        <p:txBody>
          <a:bodyPr lIns="0" anchor="b">
            <a:noAutofit/>
          </a:bodyPr>
          <a:lstStyle>
            <a:lvl1pPr>
              <a:defRPr sz="4400" b="1" i="0">
                <a:solidFill>
                  <a:schemeClr val="accent1"/>
                </a:solidFill>
                <a:latin typeface="Avenir Next LT Pro" panose="020B0504020202020204" pitchFamily="34" charset="77"/>
              </a:defRPr>
            </a:lvl1pPr>
          </a:lstStyle>
          <a:p>
            <a:r>
              <a:rPr lang="en-US"/>
              <a:t>Divider Page Title </a:t>
            </a:r>
            <a:br>
              <a:rPr lang="en-US"/>
            </a:br>
            <a:r>
              <a:rPr lang="en-US"/>
              <a:t>(1-2 lines)</a:t>
            </a:r>
          </a:p>
        </p:txBody>
      </p:sp>
      <p:sp>
        <p:nvSpPr>
          <p:cNvPr id="15" name="Picture Placeholder 14">
            <a:extLst>
              <a:ext uri="{FF2B5EF4-FFF2-40B4-BE49-F238E27FC236}">
                <a16:creationId xmlns:a16="http://schemas.microsoft.com/office/drawing/2014/main" id="{87C4B60A-89C8-7666-C1CE-53E3606E3EA1}"/>
              </a:ext>
            </a:extLst>
          </p:cNvPr>
          <p:cNvSpPr>
            <a:spLocks noGrp="1"/>
          </p:cNvSpPr>
          <p:nvPr>
            <p:ph type="pic" sz="quarter" idx="10"/>
          </p:nvPr>
        </p:nvSpPr>
        <p:spPr>
          <a:xfrm>
            <a:off x="1762125" y="2554288"/>
            <a:ext cx="2609850" cy="2608262"/>
          </a:xfrm>
          <a:prstGeom prst="rect">
            <a:avLst/>
          </a:prstGeom>
        </p:spPr>
        <p:txBody>
          <a:bodyPr/>
          <a:lstStyle>
            <a:lvl1pPr marL="0" indent="0" algn="ctr">
              <a:buNone/>
              <a:defRPr/>
            </a:lvl1pPr>
          </a:lstStyle>
          <a:p>
            <a:r>
              <a:rPr lang="en-US"/>
              <a:t>Click icon to add picture</a:t>
            </a:r>
          </a:p>
        </p:txBody>
      </p:sp>
      <p:sp>
        <p:nvSpPr>
          <p:cNvPr id="4" name="Slide Number Placeholder 3">
            <a:extLst>
              <a:ext uri="{FF2B5EF4-FFF2-40B4-BE49-F238E27FC236}">
                <a16:creationId xmlns:a16="http://schemas.microsoft.com/office/drawing/2014/main" id="{2FAF7F13-3C15-A15A-112D-B5DFA5599EF3}"/>
              </a:ext>
            </a:extLst>
          </p:cNvPr>
          <p:cNvSpPr>
            <a:spLocks noGrp="1"/>
          </p:cNvSpPr>
          <p:nvPr>
            <p:ph type="sldNum" sz="quarter" idx="12"/>
          </p:nvPr>
        </p:nvSpPr>
        <p:spPr/>
        <p:txBody>
          <a:bodyPr/>
          <a:lstStyle>
            <a:lvl1pPr>
              <a:defRPr>
                <a:solidFill>
                  <a:schemeClr val="bg1"/>
                </a:solidFill>
              </a:defRPr>
            </a:lvl1pPr>
          </a:lstStyle>
          <a:p>
            <a:fld id="{B83C1AC1-627E-4CE5-A993-96CDEB859B0A}" type="slidenum">
              <a:rPr lang="en-US" smtClean="0"/>
              <a:pPr/>
              <a:t>‹#›</a:t>
            </a:fld>
            <a:endParaRPr lang="en-US"/>
          </a:p>
        </p:txBody>
      </p:sp>
      <p:sp>
        <p:nvSpPr>
          <p:cNvPr id="3" name="Text Placeholder 2">
            <a:extLst>
              <a:ext uri="{FF2B5EF4-FFF2-40B4-BE49-F238E27FC236}">
                <a16:creationId xmlns:a16="http://schemas.microsoft.com/office/drawing/2014/main" id="{0F7BBDBB-CE62-D27D-A2A0-4620A602C247}"/>
              </a:ext>
            </a:extLst>
          </p:cNvPr>
          <p:cNvSpPr>
            <a:spLocks noGrp="1" noRot="1" noMove="1" noResize="1" noEditPoints="1" noAdjustHandles="1" noChangeArrowheads="1" noChangeShapeType="1"/>
          </p:cNvSpPr>
          <p:nvPr>
            <p:ph type="body" idx="1" hasCustomPrompt="1"/>
          </p:nvPr>
        </p:nvSpPr>
        <p:spPr>
          <a:xfrm>
            <a:off x="5562066" y="3151303"/>
            <a:ext cx="5781537" cy="683843"/>
          </a:xfrm>
        </p:spPr>
        <p:txBody>
          <a:bodyPr lIns="0" rIns="0"/>
          <a:lstStyle>
            <a:lvl1pPr>
              <a:defRPr/>
            </a:lvl1pPr>
          </a:lstStyle>
          <a:p>
            <a:r>
              <a:rPr lang="en-US"/>
              <a:t>Subtitle (1-2 lines)</a:t>
            </a:r>
          </a:p>
        </p:txBody>
      </p:sp>
    </p:spTree>
    <p:extLst>
      <p:ext uri="{BB962C8B-B14F-4D97-AF65-F5344CB8AC3E}">
        <p14:creationId xmlns:p14="http://schemas.microsoft.com/office/powerpoint/2010/main" val="19516248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anoramic Image +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4B1D48-BAFA-F68C-55DC-4D61078EFF5D}"/>
              </a:ext>
            </a:extLst>
          </p:cNvPr>
          <p:cNvSpPr>
            <a:spLocks noGrp="1" noRot="1" noMove="1" noResize="1" noEditPoints="1" noAdjustHandles="1" noChangeArrowheads="1" noChangeShapeType="1"/>
          </p:cNvSpPr>
          <p:nvPr userDrawn="1"/>
        </p:nvSpPr>
        <p:spPr>
          <a:xfrm>
            <a:off x="0" y="0"/>
            <a:ext cx="826008"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C8053CA8-1FC6-B108-13B1-26B50F084AD3}"/>
              </a:ext>
            </a:extLst>
          </p:cNvPr>
          <p:cNvSpPr>
            <a:spLocks noGrp="1"/>
          </p:cNvSpPr>
          <p:nvPr>
            <p:ph type="sldNum" sz="quarter" idx="14"/>
          </p:nvPr>
        </p:nvSpPr>
        <p:spPr>
          <a:xfrm>
            <a:off x="286871" y="6418324"/>
            <a:ext cx="403412" cy="246888"/>
          </a:xfrm>
        </p:spPr>
        <p:txBody>
          <a:bodyPr/>
          <a:lstStyle/>
          <a:p>
            <a:fld id="{B83C1AC1-627E-4CE5-A993-96CDEB859B0A}" type="slidenum">
              <a:rPr lang="en-US" smtClean="0"/>
              <a:pPr/>
              <a:t>‹#›</a:t>
            </a:fld>
            <a:endParaRPr lang="en-US"/>
          </a:p>
        </p:txBody>
      </p:sp>
      <p:sp>
        <p:nvSpPr>
          <p:cNvPr id="2" name="Rectangle 1">
            <a:extLst>
              <a:ext uri="{FF2B5EF4-FFF2-40B4-BE49-F238E27FC236}">
                <a16:creationId xmlns:a16="http://schemas.microsoft.com/office/drawing/2014/main" id="{5B630B8F-EBA0-4145-65D3-08C96545C6B7}"/>
              </a:ext>
            </a:extLst>
          </p:cNvPr>
          <p:cNvSpPr>
            <a:spLocks noGrp="1" noRot="1" noMove="1" noResize="1" noEditPoints="1" noAdjustHandles="1" noChangeArrowheads="1" noChangeShapeType="1"/>
          </p:cNvSpPr>
          <p:nvPr userDrawn="1"/>
        </p:nvSpPr>
        <p:spPr>
          <a:xfrm rot="16200000">
            <a:off x="6837645" y="-4662191"/>
            <a:ext cx="420624" cy="1028808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60619AD-0675-6ACD-1F39-8D2A36CD6A1C}"/>
              </a:ext>
            </a:extLst>
          </p:cNvPr>
          <p:cNvSpPr>
            <a:spLocks noGrp="1" noRot="1" noChangeAspect="1" noMove="1" noResize="1" noEditPoints="1" noAdjustHandles="1" noChangeArrowheads="1" noChangeShapeType="1"/>
          </p:cNvSpPr>
          <p:nvPr userDrawn="1"/>
        </p:nvSpPr>
        <p:spPr>
          <a:xfrm>
            <a:off x="1355167" y="271539"/>
            <a:ext cx="420624" cy="42062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7A58A9B-4539-44CE-9DDD-779D43A02743}"/>
              </a:ext>
            </a:extLst>
          </p:cNvPr>
          <p:cNvSpPr>
            <a:spLocks noGrp="1" noRot="1" noMove="1" noResize="1" noEditPoints="1" noAdjustHandles="1" noChangeArrowheads="1" noChangeShapeType="1"/>
          </p:cNvSpPr>
          <p:nvPr userDrawn="1"/>
        </p:nvSpPr>
        <p:spPr>
          <a:xfrm>
            <a:off x="844518" y="271539"/>
            <a:ext cx="420624" cy="42062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6BF76E6-768D-8C4A-AAFB-FF2A00A4CE5C}"/>
              </a:ext>
            </a:extLst>
          </p:cNvPr>
          <p:cNvSpPr>
            <a:spLocks noGrp="1" noRot="1" noChangeAspect="1" noMove="1" noResize="1" noEditPoints="1" noAdjustHandles="1" noChangeArrowheads="1" noChangeShapeType="1"/>
          </p:cNvSpPr>
          <p:nvPr userDrawn="1"/>
        </p:nvSpPr>
        <p:spPr>
          <a:xfrm>
            <a:off x="324344" y="271539"/>
            <a:ext cx="420624" cy="42062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5">
            <a:extLst>
              <a:ext uri="{FF2B5EF4-FFF2-40B4-BE49-F238E27FC236}">
                <a16:creationId xmlns:a16="http://schemas.microsoft.com/office/drawing/2014/main" id="{95264205-1A84-8C69-09E1-60FB3B077530}"/>
              </a:ext>
            </a:extLst>
          </p:cNvPr>
          <p:cNvSpPr>
            <a:spLocks noGrp="1"/>
          </p:cNvSpPr>
          <p:nvPr>
            <p:ph type="body" sz="quarter" idx="15" hasCustomPrompt="1"/>
          </p:nvPr>
        </p:nvSpPr>
        <p:spPr>
          <a:xfrm>
            <a:off x="331695" y="5658255"/>
            <a:ext cx="11533280" cy="424410"/>
          </a:xfrm>
          <a:prstGeom prst="rect">
            <a:avLst/>
          </a:prstGeom>
          <a:solidFill>
            <a:schemeClr val="bg1"/>
          </a:solidFill>
        </p:spPr>
        <p:txBody>
          <a:bodyPr lIns="0"/>
          <a:lstStyle>
            <a:lvl1pPr marL="0" marR="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sz="1400">
                <a:solidFill>
                  <a:schemeClr val="tx1"/>
                </a:solidFill>
              </a:defRPr>
            </a:lvl1pPr>
          </a:lstStyle>
          <a:p>
            <a:pPr lvl="0"/>
            <a:r>
              <a:rPr lang="en-US"/>
              <a:t>Caption will go here (1-2 lines)</a:t>
            </a:r>
          </a:p>
        </p:txBody>
      </p:sp>
      <p:sp>
        <p:nvSpPr>
          <p:cNvPr id="8" name="Picture Placeholder 3">
            <a:extLst>
              <a:ext uri="{FF2B5EF4-FFF2-40B4-BE49-F238E27FC236}">
                <a16:creationId xmlns:a16="http://schemas.microsoft.com/office/drawing/2014/main" id="{CE7EA548-81B1-B9E1-3738-E4FB6678FF57}"/>
              </a:ext>
            </a:extLst>
          </p:cNvPr>
          <p:cNvSpPr>
            <a:spLocks noGrp="1"/>
          </p:cNvSpPr>
          <p:nvPr>
            <p:ph type="pic" sz="quarter" idx="22"/>
          </p:nvPr>
        </p:nvSpPr>
        <p:spPr>
          <a:xfrm>
            <a:off x="0" y="862087"/>
            <a:ext cx="12192000" cy="4549884"/>
          </a:xfrm>
          <a:prstGeom prst="rect">
            <a:avLst/>
          </a:prstGeom>
          <a:solidFill>
            <a:schemeClr val="bg1"/>
          </a:solidFill>
        </p:spPr>
        <p:txBody>
          <a:bodyPr/>
          <a:lstStyle/>
          <a:p>
            <a:r>
              <a:rPr lang="en-US"/>
              <a:t>Click icon to add picture</a:t>
            </a:r>
          </a:p>
        </p:txBody>
      </p:sp>
    </p:spTree>
    <p:extLst>
      <p:ext uri="{BB962C8B-B14F-4D97-AF65-F5344CB8AC3E}">
        <p14:creationId xmlns:p14="http://schemas.microsoft.com/office/powerpoint/2010/main" val="1755717693"/>
      </p:ext>
    </p:extLst>
  </p:cSld>
  <p:clrMapOvr>
    <a:masterClrMapping/>
  </p:clrMapOvr>
  <p:extLst>
    <p:ext uri="{DCECCB84-F9BA-43D5-87BE-67443E8EF086}">
      <p15:sldGuideLst xmlns:p15="http://schemas.microsoft.com/office/powerpoint/2012/main">
        <p15:guide id="1" orient="horz" pos="3936"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anoramic Image + Caption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42AB18-2267-1233-8AE9-3789F0B3B1D0}"/>
              </a:ext>
            </a:extLst>
          </p:cNvPr>
          <p:cNvSpPr>
            <a:spLocks noGrp="1" noRot="1" noMove="1" noResize="1" noEditPoints="1" noAdjustHandles="1" noChangeArrowheads="1" noChangeShapeType="1"/>
          </p:cNvSpPr>
          <p:nvPr userDrawn="1"/>
        </p:nvSpPr>
        <p:spPr>
          <a:xfrm>
            <a:off x="0" y="0"/>
            <a:ext cx="826008"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2EF2E2B9-47CE-8DF4-A03D-108473E1F0EE}"/>
              </a:ext>
            </a:extLst>
          </p:cNvPr>
          <p:cNvSpPr>
            <a:spLocks noGrp="1"/>
          </p:cNvSpPr>
          <p:nvPr>
            <p:ph type="pic" sz="quarter" idx="14"/>
          </p:nvPr>
        </p:nvSpPr>
        <p:spPr>
          <a:xfrm>
            <a:off x="0" y="0"/>
            <a:ext cx="12192000" cy="5411971"/>
          </a:xfrm>
          <a:prstGeom prst="rect">
            <a:avLst/>
          </a:prstGeom>
          <a:solidFill>
            <a:schemeClr val="bg1"/>
          </a:solidFill>
        </p:spPr>
        <p:txBody>
          <a:bodyPr/>
          <a:lstStyle/>
          <a:p>
            <a:r>
              <a:rPr lang="en-US"/>
              <a:t>Click icon to add picture</a:t>
            </a:r>
          </a:p>
        </p:txBody>
      </p:sp>
      <p:sp>
        <p:nvSpPr>
          <p:cNvPr id="6" name="Text Placeholder 5">
            <a:extLst>
              <a:ext uri="{FF2B5EF4-FFF2-40B4-BE49-F238E27FC236}">
                <a16:creationId xmlns:a16="http://schemas.microsoft.com/office/drawing/2014/main" id="{211F1D2D-784E-9046-2AC2-67086ADF91CC}"/>
              </a:ext>
            </a:extLst>
          </p:cNvPr>
          <p:cNvSpPr>
            <a:spLocks noGrp="1"/>
          </p:cNvSpPr>
          <p:nvPr>
            <p:ph type="body" sz="quarter" idx="15" hasCustomPrompt="1"/>
          </p:nvPr>
        </p:nvSpPr>
        <p:spPr>
          <a:xfrm>
            <a:off x="331695" y="5577840"/>
            <a:ext cx="11533280" cy="504825"/>
          </a:xfrm>
          <a:prstGeom prst="rect">
            <a:avLst/>
          </a:prstGeom>
          <a:solidFill>
            <a:schemeClr val="bg1"/>
          </a:solidFill>
        </p:spPr>
        <p:txBody>
          <a:bodyPr lIns="0"/>
          <a:lstStyle>
            <a:lvl1pPr marL="0" marR="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sz="1400">
                <a:solidFill>
                  <a:schemeClr val="tx1"/>
                </a:solidFill>
              </a:defRPr>
            </a:lvl1pPr>
          </a:lstStyle>
          <a:p>
            <a:pPr lvl="0"/>
            <a:r>
              <a:rPr lang="en-US"/>
              <a:t>Caption will go here (1-2 lines)</a:t>
            </a:r>
          </a:p>
        </p:txBody>
      </p:sp>
      <p:sp>
        <p:nvSpPr>
          <p:cNvPr id="8" name="Slide Number Placeholder 7">
            <a:extLst>
              <a:ext uri="{FF2B5EF4-FFF2-40B4-BE49-F238E27FC236}">
                <a16:creationId xmlns:a16="http://schemas.microsoft.com/office/drawing/2014/main" id="{3AFAA0C1-6B8D-73C3-6991-CD2D21A905E4}"/>
              </a:ext>
            </a:extLst>
          </p:cNvPr>
          <p:cNvSpPr>
            <a:spLocks noGrp="1"/>
          </p:cNvSpPr>
          <p:nvPr>
            <p:ph type="sldNum" sz="quarter" idx="17"/>
          </p:nvPr>
        </p:nvSpPr>
        <p:spPr/>
        <p:txBody>
          <a:bodyPr/>
          <a:lstStyle/>
          <a:p>
            <a:fld id="{B83C1AC1-627E-4CE5-A993-96CDEB859B0A}" type="slidenum">
              <a:rPr lang="en-US" smtClean="0"/>
              <a:pPr/>
              <a:t>‹#›</a:t>
            </a:fld>
            <a:endParaRPr lang="en-US"/>
          </a:p>
        </p:txBody>
      </p:sp>
    </p:spTree>
    <p:extLst>
      <p:ext uri="{BB962C8B-B14F-4D97-AF65-F5344CB8AC3E}">
        <p14:creationId xmlns:p14="http://schemas.microsoft.com/office/powerpoint/2010/main" val="1097658621"/>
      </p:ext>
    </p:extLst>
  </p:cSld>
  <p:clrMapOvr>
    <a:masterClrMapping/>
  </p:clrMapOvr>
  <p:extLst>
    <p:ext uri="{DCECCB84-F9BA-43D5-87BE-67443E8EF086}">
      <p15:sldGuideLst xmlns:p15="http://schemas.microsoft.com/office/powerpoint/2012/main">
        <p15:guide id="1" orient="horz" pos="3528"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estions - Dar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8890969-6FA2-87ED-A390-3F7D3E73C96A}"/>
              </a:ext>
            </a:extLst>
          </p:cNvPr>
          <p:cNvSpPr>
            <a:spLocks noGrp="1" noRot="1" noMove="1" noResize="1" noEditPoints="1" noAdjustHandles="1" noChangeArrowheads="1" noChangeShapeType="1"/>
          </p:cNvSpPr>
          <p:nvPr userDrawn="1"/>
        </p:nvSpPr>
        <p:spPr>
          <a:xfrm>
            <a:off x="0" y="87"/>
            <a:ext cx="12192000" cy="5948737"/>
          </a:xfrm>
          <a:prstGeom prst="rect">
            <a:avLst/>
          </a:prstGeom>
          <a:solidFill>
            <a:srgbClr val="145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AB90428-E341-3A5B-68DC-2DD3D59D9AAF}"/>
              </a:ext>
            </a:extLst>
          </p:cNvPr>
          <p:cNvSpPr>
            <a:spLocks noGrp="1" noRot="1" noMove="1" noResize="1" noEditPoints="1" noAdjustHandles="1" noChangeArrowheads="1" noChangeShapeType="1"/>
          </p:cNvSpPr>
          <p:nvPr userDrawn="1"/>
        </p:nvSpPr>
        <p:spPr>
          <a:xfrm>
            <a:off x="10919906" y="1636267"/>
            <a:ext cx="949831" cy="9498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B19B7BD-2117-2217-3013-9FADADF32D98}"/>
              </a:ext>
            </a:extLst>
          </p:cNvPr>
          <p:cNvSpPr>
            <a:spLocks noGrp="1" noRot="1" noMove="1" noResize="1" noEditPoints="1" noAdjustHandles="1" noChangeArrowheads="1" noChangeShapeType="1"/>
          </p:cNvSpPr>
          <p:nvPr userDrawn="1"/>
        </p:nvSpPr>
        <p:spPr>
          <a:xfrm>
            <a:off x="10919906" y="436623"/>
            <a:ext cx="949831" cy="9498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D7C5B5F-936E-39CF-EB71-C2B3A35D5F88}"/>
              </a:ext>
            </a:extLst>
          </p:cNvPr>
          <p:cNvSpPr>
            <a:spLocks noGrp="1" noRot="1" noMove="1" noResize="1" noEditPoints="1" noAdjustHandles="1" noChangeArrowheads="1" noChangeShapeType="1"/>
          </p:cNvSpPr>
          <p:nvPr userDrawn="1"/>
        </p:nvSpPr>
        <p:spPr>
          <a:xfrm>
            <a:off x="9720262" y="436623"/>
            <a:ext cx="949831" cy="9498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CF1E556-2DAC-8B1B-CE0A-AA0D4C87495A}"/>
              </a:ext>
            </a:extLst>
          </p:cNvPr>
          <p:cNvSpPr>
            <a:spLocks noGrp="1" noRot="1" noMove="1" noResize="1" noEditPoints="1" noAdjustHandles="1" noChangeArrowheads="1" noChangeShapeType="1"/>
          </p:cNvSpPr>
          <p:nvPr userDrawn="1"/>
        </p:nvSpPr>
        <p:spPr>
          <a:xfrm>
            <a:off x="0" y="5957702"/>
            <a:ext cx="826008" cy="9002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5D76B7EE-B82C-F03D-565B-3F9621FAB205}"/>
              </a:ext>
            </a:extLst>
          </p:cNvPr>
          <p:cNvSpPr>
            <a:spLocks noGrp="1"/>
          </p:cNvSpPr>
          <p:nvPr>
            <p:ph type="sldNum" sz="quarter" idx="17"/>
          </p:nvPr>
        </p:nvSpPr>
        <p:spPr/>
        <p:txBody>
          <a:bodyPr/>
          <a:lstStyle/>
          <a:p>
            <a:fld id="{B83C1AC1-627E-4CE5-A993-96CDEB859B0A}" type="slidenum">
              <a:rPr lang="en-US" smtClean="0"/>
              <a:pPr/>
              <a:t>‹#›</a:t>
            </a:fld>
            <a:endParaRPr lang="en-US"/>
          </a:p>
        </p:txBody>
      </p:sp>
      <p:sp>
        <p:nvSpPr>
          <p:cNvPr id="2" name="Presentation Title">
            <a:extLst>
              <a:ext uri="{FF2B5EF4-FFF2-40B4-BE49-F238E27FC236}">
                <a16:creationId xmlns:a16="http://schemas.microsoft.com/office/drawing/2014/main" id="{55925F59-13C6-C505-0D4A-E54A49909187}"/>
              </a:ext>
            </a:extLst>
          </p:cNvPr>
          <p:cNvSpPr txBox="1">
            <a:spLocks/>
          </p:cNvSpPr>
          <p:nvPr userDrawn="1"/>
        </p:nvSpPr>
        <p:spPr>
          <a:xfrm>
            <a:off x="1372749" y="2512790"/>
            <a:ext cx="434624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5400" b="1" dirty="0">
                <a:solidFill>
                  <a:schemeClr val="bg1"/>
                </a:solidFill>
                <a:latin typeface="Avenir Next LT Pro" panose="020B0504020202020204" pitchFamily="34" charset="0"/>
                <a:ea typeface="+mn-ea"/>
                <a:cs typeface="Arial" panose="020B0604020202020204" pitchFamily="34" charset="0"/>
              </a:rPr>
              <a:t>Questions?</a:t>
            </a:r>
          </a:p>
        </p:txBody>
      </p:sp>
      <p:grpSp>
        <p:nvGrpSpPr>
          <p:cNvPr id="5" name="Group 4">
            <a:extLst>
              <a:ext uri="{FF2B5EF4-FFF2-40B4-BE49-F238E27FC236}">
                <a16:creationId xmlns:a16="http://schemas.microsoft.com/office/drawing/2014/main" id="{86408BFA-BD4E-A514-75AE-2C7B654440D8}"/>
              </a:ext>
            </a:extLst>
          </p:cNvPr>
          <p:cNvGrpSpPr/>
          <p:nvPr userDrawn="1"/>
        </p:nvGrpSpPr>
        <p:grpSpPr>
          <a:xfrm>
            <a:off x="5697086" y="1709138"/>
            <a:ext cx="4283978" cy="3435851"/>
            <a:chOff x="3488421" y="1710158"/>
            <a:chExt cx="4283978" cy="3435851"/>
          </a:xfrm>
        </p:grpSpPr>
        <p:pic>
          <p:nvPicPr>
            <p:cNvPr id="7" name="Graphic 6" descr="Speech with solid fill">
              <a:extLst>
                <a:ext uri="{FF2B5EF4-FFF2-40B4-BE49-F238E27FC236}">
                  <a16:creationId xmlns:a16="http://schemas.microsoft.com/office/drawing/2014/main" id="{E0154050-0148-68CB-E6E6-94CEBB5EF5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3488421" y="1710158"/>
              <a:ext cx="3071603" cy="3071603"/>
            </a:xfrm>
            <a:prstGeom prst="rect">
              <a:avLst/>
            </a:prstGeom>
          </p:spPr>
        </p:pic>
        <p:pic>
          <p:nvPicPr>
            <p:cNvPr id="9" name="Graphic 8" descr="Speech with solid fill">
              <a:extLst>
                <a:ext uri="{FF2B5EF4-FFF2-40B4-BE49-F238E27FC236}">
                  <a16:creationId xmlns:a16="http://schemas.microsoft.com/office/drawing/2014/main" id="{65567BE5-2AB3-1A1A-EBE2-F114229E4F8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00796" y="2074406"/>
              <a:ext cx="3071603" cy="3071603"/>
            </a:xfrm>
            <a:prstGeom prst="rect">
              <a:avLst/>
            </a:prstGeom>
          </p:spPr>
        </p:pic>
        <p:pic>
          <p:nvPicPr>
            <p:cNvPr id="10" name="Graphic 9" descr="Question Mark with solid fill">
              <a:extLst>
                <a:ext uri="{FF2B5EF4-FFF2-40B4-BE49-F238E27FC236}">
                  <a16:creationId xmlns:a16="http://schemas.microsoft.com/office/drawing/2014/main" id="{81BCD48B-1ADA-1093-AF5C-CCC4074363A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43505" y="2754335"/>
              <a:ext cx="1319002" cy="1319002"/>
            </a:xfrm>
            <a:prstGeom prst="rect">
              <a:avLst/>
            </a:prstGeom>
          </p:spPr>
        </p:pic>
      </p:grpSp>
    </p:spTree>
    <p:extLst>
      <p:ext uri="{BB962C8B-B14F-4D97-AF65-F5344CB8AC3E}">
        <p14:creationId xmlns:p14="http://schemas.microsoft.com/office/powerpoint/2010/main" val="21842465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 Presenter Contac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8890969-6FA2-87ED-A390-3F7D3E73C96A}"/>
              </a:ext>
            </a:extLst>
          </p:cNvPr>
          <p:cNvSpPr>
            <a:spLocks noGrp="1" noRot="1" noMove="1" noResize="1" noEditPoints="1" noAdjustHandles="1" noChangeArrowheads="1" noChangeShapeType="1"/>
          </p:cNvSpPr>
          <p:nvPr userDrawn="1"/>
        </p:nvSpPr>
        <p:spPr>
          <a:xfrm>
            <a:off x="0" y="-660"/>
            <a:ext cx="12192000" cy="5948737"/>
          </a:xfrm>
          <a:prstGeom prst="rect">
            <a:avLst/>
          </a:prstGeom>
          <a:solidFill>
            <a:srgbClr val="145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AB90428-E341-3A5B-68DC-2DD3D59D9AAF}"/>
              </a:ext>
            </a:extLst>
          </p:cNvPr>
          <p:cNvSpPr>
            <a:spLocks noGrp="1" noRot="1" noMove="1" noResize="1" noEditPoints="1" noAdjustHandles="1" noChangeArrowheads="1" noChangeShapeType="1"/>
          </p:cNvSpPr>
          <p:nvPr userDrawn="1"/>
        </p:nvSpPr>
        <p:spPr>
          <a:xfrm>
            <a:off x="10919906" y="1636267"/>
            <a:ext cx="949831" cy="9498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B19B7BD-2117-2217-3013-9FADADF32D98}"/>
              </a:ext>
            </a:extLst>
          </p:cNvPr>
          <p:cNvSpPr>
            <a:spLocks noGrp="1" noRot="1" noMove="1" noResize="1" noEditPoints="1" noAdjustHandles="1" noChangeArrowheads="1" noChangeShapeType="1"/>
          </p:cNvSpPr>
          <p:nvPr userDrawn="1"/>
        </p:nvSpPr>
        <p:spPr>
          <a:xfrm>
            <a:off x="10919906" y="436623"/>
            <a:ext cx="949831" cy="9498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D7C5B5F-936E-39CF-EB71-C2B3A35D5F88}"/>
              </a:ext>
            </a:extLst>
          </p:cNvPr>
          <p:cNvSpPr>
            <a:spLocks noGrp="1" noRot="1" noMove="1" noResize="1" noEditPoints="1" noAdjustHandles="1" noChangeArrowheads="1" noChangeShapeType="1"/>
          </p:cNvSpPr>
          <p:nvPr userDrawn="1"/>
        </p:nvSpPr>
        <p:spPr>
          <a:xfrm>
            <a:off x="9720262" y="436623"/>
            <a:ext cx="949831" cy="9498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7">
            <a:extLst>
              <a:ext uri="{FF2B5EF4-FFF2-40B4-BE49-F238E27FC236}">
                <a16:creationId xmlns:a16="http://schemas.microsoft.com/office/drawing/2014/main" id="{510D6726-7D52-2D9C-A1A6-F2D84CBACFD9}"/>
              </a:ext>
            </a:extLst>
          </p:cNvPr>
          <p:cNvSpPr>
            <a:spLocks noGrp="1"/>
          </p:cNvSpPr>
          <p:nvPr>
            <p:ph type="body" sz="quarter" idx="15" hasCustomPrompt="1"/>
          </p:nvPr>
        </p:nvSpPr>
        <p:spPr>
          <a:xfrm>
            <a:off x="2175629" y="2354260"/>
            <a:ext cx="7840742" cy="425035"/>
          </a:xfrm>
          <a:prstGeom prst="rect">
            <a:avLst/>
          </a:prstGeom>
          <a:ln w="38100">
            <a:noFill/>
            <a:miter lim="800000"/>
          </a:ln>
        </p:spPr>
        <p:txBody>
          <a:bodyPr lIns="0" bIns="0" anchor="ctr" anchorCtr="0"/>
          <a:lstStyle>
            <a:lvl1pPr>
              <a:defRPr b="1" i="0" cap="all" baseline="0">
                <a:solidFill>
                  <a:schemeClr val="bg1"/>
                </a:solidFill>
                <a:latin typeface="Avenir Next LT Pro" panose="020B0504020202020204" pitchFamily="34" charset="77"/>
              </a:defRPr>
            </a:lvl1pPr>
          </a:lstStyle>
          <a:p>
            <a:r>
              <a:rPr lang="en-US" dirty="0"/>
              <a:t>THANK YOU</a:t>
            </a:r>
          </a:p>
        </p:txBody>
      </p:sp>
      <p:sp>
        <p:nvSpPr>
          <p:cNvPr id="20" name="Rectangle 19">
            <a:extLst>
              <a:ext uri="{FF2B5EF4-FFF2-40B4-BE49-F238E27FC236}">
                <a16:creationId xmlns:a16="http://schemas.microsoft.com/office/drawing/2014/main" id="{DD4314EB-08C8-96F5-2B02-B71826977048}"/>
              </a:ext>
            </a:extLst>
          </p:cNvPr>
          <p:cNvSpPr/>
          <p:nvPr userDrawn="1"/>
        </p:nvSpPr>
        <p:spPr>
          <a:xfrm>
            <a:off x="2175629" y="2911642"/>
            <a:ext cx="174356" cy="159209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CB168435-90B8-EA96-4E9E-31B2D479D876}"/>
              </a:ext>
            </a:extLst>
          </p:cNvPr>
          <p:cNvCxnSpPr>
            <a:cxnSpLocks/>
          </p:cNvCxnSpPr>
          <p:nvPr userDrawn="1"/>
        </p:nvCxnSpPr>
        <p:spPr>
          <a:xfrm>
            <a:off x="2175629" y="2911642"/>
            <a:ext cx="7840742" cy="0"/>
          </a:xfrm>
          <a:prstGeom prst="line">
            <a:avLst/>
          </a:prstGeom>
          <a:ln w="38100">
            <a:solidFill>
              <a:schemeClr val="accent3"/>
            </a:solidFill>
          </a:ln>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BCF1E556-2DAC-8B1B-CE0A-AA0D4C87495A}"/>
              </a:ext>
            </a:extLst>
          </p:cNvPr>
          <p:cNvSpPr>
            <a:spLocks noGrp="1" noRot="1" noMove="1" noResize="1" noEditPoints="1" noAdjustHandles="1" noChangeArrowheads="1" noChangeShapeType="1"/>
          </p:cNvSpPr>
          <p:nvPr userDrawn="1"/>
        </p:nvSpPr>
        <p:spPr>
          <a:xfrm>
            <a:off x="0" y="5957702"/>
            <a:ext cx="826008" cy="9002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5D76B7EE-B82C-F03D-565B-3F9621FAB205}"/>
              </a:ext>
            </a:extLst>
          </p:cNvPr>
          <p:cNvSpPr>
            <a:spLocks noGrp="1"/>
          </p:cNvSpPr>
          <p:nvPr>
            <p:ph type="sldNum" sz="quarter" idx="17"/>
          </p:nvPr>
        </p:nvSpPr>
        <p:spPr/>
        <p:txBody>
          <a:bodyPr/>
          <a:lstStyle/>
          <a:p>
            <a:fld id="{B83C1AC1-627E-4CE5-A993-96CDEB859B0A}" type="slidenum">
              <a:rPr lang="en-US" smtClean="0"/>
              <a:pPr/>
              <a:t>‹#›</a:t>
            </a:fld>
            <a:endParaRPr lang="en-US"/>
          </a:p>
        </p:txBody>
      </p:sp>
      <p:grpSp>
        <p:nvGrpSpPr>
          <p:cNvPr id="10" name="Group 9">
            <a:extLst>
              <a:ext uri="{FF2B5EF4-FFF2-40B4-BE49-F238E27FC236}">
                <a16:creationId xmlns:a16="http://schemas.microsoft.com/office/drawing/2014/main" id="{F11F416B-C081-411C-3A5F-76FBBAE463AD}"/>
              </a:ext>
            </a:extLst>
          </p:cNvPr>
          <p:cNvGrpSpPr/>
          <p:nvPr userDrawn="1"/>
        </p:nvGrpSpPr>
        <p:grpSpPr>
          <a:xfrm>
            <a:off x="2514663" y="3039251"/>
            <a:ext cx="1142958" cy="971514"/>
            <a:chOff x="1130594" y="1923329"/>
            <a:chExt cx="1142958" cy="971514"/>
          </a:xfrm>
        </p:grpSpPr>
        <p:sp>
          <p:nvSpPr>
            <p:cNvPr id="15" name="Freeform: Shape 12">
              <a:extLst>
                <a:ext uri="{FF2B5EF4-FFF2-40B4-BE49-F238E27FC236}">
                  <a16:creationId xmlns:a16="http://schemas.microsoft.com/office/drawing/2014/main" id="{DCE986FF-97CF-ADE0-BE30-E9096F40284B}"/>
                </a:ext>
              </a:extLst>
            </p:cNvPr>
            <p:cNvSpPr/>
            <p:nvPr/>
          </p:nvSpPr>
          <p:spPr>
            <a:xfrm>
              <a:off x="1616352" y="1923329"/>
              <a:ext cx="171443" cy="228591"/>
            </a:xfrm>
            <a:custGeom>
              <a:avLst/>
              <a:gdLst>
                <a:gd name="connsiteX0" fmla="*/ 114296 w 171443"/>
                <a:gd name="connsiteY0" fmla="*/ 228592 h 228591"/>
                <a:gd name="connsiteX1" fmla="*/ 57148 w 171443"/>
                <a:gd name="connsiteY1" fmla="*/ 228592 h 228591"/>
                <a:gd name="connsiteX2" fmla="*/ 0 w 171443"/>
                <a:gd name="connsiteY2" fmla="*/ 171444 h 228591"/>
                <a:gd name="connsiteX3" fmla="*/ 0 w 171443"/>
                <a:gd name="connsiteY3" fmla="*/ 57148 h 228591"/>
                <a:gd name="connsiteX4" fmla="*/ 57148 w 171443"/>
                <a:gd name="connsiteY4" fmla="*/ 0 h 228591"/>
                <a:gd name="connsiteX5" fmla="*/ 114296 w 171443"/>
                <a:gd name="connsiteY5" fmla="*/ 0 h 228591"/>
                <a:gd name="connsiteX6" fmla="*/ 171444 w 171443"/>
                <a:gd name="connsiteY6" fmla="*/ 57148 h 228591"/>
                <a:gd name="connsiteX7" fmla="*/ 171444 w 171443"/>
                <a:gd name="connsiteY7" fmla="*/ 171444 h 228591"/>
                <a:gd name="connsiteX8" fmla="*/ 114296 w 171443"/>
                <a:gd name="connsiteY8" fmla="*/ 228592 h 228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43" h="228591">
                  <a:moveTo>
                    <a:pt x="114296" y="228592"/>
                  </a:moveTo>
                  <a:lnTo>
                    <a:pt x="57148" y="228592"/>
                  </a:lnTo>
                  <a:cubicBezTo>
                    <a:pt x="25717" y="228592"/>
                    <a:pt x="0" y="202875"/>
                    <a:pt x="0" y="171444"/>
                  </a:cubicBezTo>
                  <a:lnTo>
                    <a:pt x="0" y="57148"/>
                  </a:lnTo>
                  <a:cubicBezTo>
                    <a:pt x="0" y="25717"/>
                    <a:pt x="25717" y="0"/>
                    <a:pt x="57148" y="0"/>
                  </a:cubicBezTo>
                  <a:lnTo>
                    <a:pt x="114296" y="0"/>
                  </a:lnTo>
                  <a:cubicBezTo>
                    <a:pt x="145727" y="0"/>
                    <a:pt x="171444" y="25717"/>
                    <a:pt x="171444" y="57148"/>
                  </a:cubicBezTo>
                  <a:lnTo>
                    <a:pt x="171444" y="171444"/>
                  </a:lnTo>
                  <a:cubicBezTo>
                    <a:pt x="171444" y="202875"/>
                    <a:pt x="145727" y="228592"/>
                    <a:pt x="114296" y="228592"/>
                  </a:cubicBezTo>
                  <a:close/>
                </a:path>
              </a:pathLst>
            </a:custGeom>
            <a:solidFill>
              <a:schemeClr val="accent2"/>
            </a:solidFill>
            <a:ln w="14188" cap="flat">
              <a:noFill/>
              <a:prstDash val="solid"/>
              <a:miter/>
            </a:ln>
          </p:spPr>
          <p:txBody>
            <a:bodyPr rtlCol="0" anchor="ctr"/>
            <a:lstStyle/>
            <a:p>
              <a:endParaRPr lang="en-US"/>
            </a:p>
          </p:txBody>
        </p:sp>
        <p:sp>
          <p:nvSpPr>
            <p:cNvPr id="16" name="Freeform: Shape 13">
              <a:extLst>
                <a:ext uri="{FF2B5EF4-FFF2-40B4-BE49-F238E27FC236}">
                  <a16:creationId xmlns:a16="http://schemas.microsoft.com/office/drawing/2014/main" id="{5B34ACEF-AE4F-63E4-5FE1-C3A226560D24}"/>
                </a:ext>
              </a:extLst>
            </p:cNvPr>
            <p:cNvSpPr/>
            <p:nvPr/>
          </p:nvSpPr>
          <p:spPr>
            <a:xfrm>
              <a:off x="1130594" y="2094773"/>
              <a:ext cx="1142958" cy="800070"/>
            </a:xfrm>
            <a:custGeom>
              <a:avLst/>
              <a:gdLst>
                <a:gd name="connsiteX0" fmla="*/ 1028663 w 1142958"/>
                <a:gd name="connsiteY0" fmla="*/ 342888 h 800070"/>
                <a:gd name="connsiteX1" fmla="*/ 685775 w 1142958"/>
                <a:gd name="connsiteY1" fmla="*/ 342888 h 800070"/>
                <a:gd name="connsiteX2" fmla="*/ 685775 w 1142958"/>
                <a:gd name="connsiteY2" fmla="*/ 285740 h 800070"/>
                <a:gd name="connsiteX3" fmla="*/ 1028663 w 1142958"/>
                <a:gd name="connsiteY3" fmla="*/ 285740 h 800070"/>
                <a:gd name="connsiteX4" fmla="*/ 1028663 w 1142958"/>
                <a:gd name="connsiteY4" fmla="*/ 342888 h 800070"/>
                <a:gd name="connsiteX5" fmla="*/ 1028663 w 1142958"/>
                <a:gd name="connsiteY5" fmla="*/ 514331 h 800070"/>
                <a:gd name="connsiteX6" fmla="*/ 685775 w 1142958"/>
                <a:gd name="connsiteY6" fmla="*/ 514331 h 800070"/>
                <a:gd name="connsiteX7" fmla="*/ 685775 w 1142958"/>
                <a:gd name="connsiteY7" fmla="*/ 457183 h 800070"/>
                <a:gd name="connsiteX8" fmla="*/ 1028663 w 1142958"/>
                <a:gd name="connsiteY8" fmla="*/ 457183 h 800070"/>
                <a:gd name="connsiteX9" fmla="*/ 1028663 w 1142958"/>
                <a:gd name="connsiteY9" fmla="*/ 514331 h 800070"/>
                <a:gd name="connsiteX10" fmla="*/ 1028663 w 1142958"/>
                <a:gd name="connsiteY10" fmla="*/ 685775 h 800070"/>
                <a:gd name="connsiteX11" fmla="*/ 685775 w 1142958"/>
                <a:gd name="connsiteY11" fmla="*/ 685775 h 800070"/>
                <a:gd name="connsiteX12" fmla="*/ 685775 w 1142958"/>
                <a:gd name="connsiteY12" fmla="*/ 628627 h 800070"/>
                <a:gd name="connsiteX13" fmla="*/ 1028663 w 1142958"/>
                <a:gd name="connsiteY13" fmla="*/ 628627 h 800070"/>
                <a:gd name="connsiteX14" fmla="*/ 1028663 w 1142958"/>
                <a:gd name="connsiteY14" fmla="*/ 685775 h 800070"/>
                <a:gd name="connsiteX15" fmla="*/ 571479 w 1142958"/>
                <a:gd name="connsiteY15" fmla="*/ 685775 h 800070"/>
                <a:gd name="connsiteX16" fmla="*/ 114296 w 1142958"/>
                <a:gd name="connsiteY16" fmla="*/ 685775 h 800070"/>
                <a:gd name="connsiteX17" fmla="*/ 114296 w 1142958"/>
                <a:gd name="connsiteY17" fmla="*/ 571479 h 800070"/>
                <a:gd name="connsiteX18" fmla="*/ 137155 w 1142958"/>
                <a:gd name="connsiteY18" fmla="*/ 525761 h 800070"/>
                <a:gd name="connsiteX19" fmla="*/ 248593 w 1142958"/>
                <a:gd name="connsiteY19" fmla="*/ 471470 h 800070"/>
                <a:gd name="connsiteX20" fmla="*/ 342888 w 1142958"/>
                <a:gd name="connsiteY20" fmla="*/ 457183 h 800070"/>
                <a:gd name="connsiteX21" fmla="*/ 437182 w 1142958"/>
                <a:gd name="connsiteY21" fmla="*/ 471470 h 800070"/>
                <a:gd name="connsiteX22" fmla="*/ 548620 w 1142958"/>
                <a:gd name="connsiteY22" fmla="*/ 525761 h 800070"/>
                <a:gd name="connsiteX23" fmla="*/ 571479 w 1142958"/>
                <a:gd name="connsiteY23" fmla="*/ 571479 h 800070"/>
                <a:gd name="connsiteX24" fmla="*/ 571479 w 1142958"/>
                <a:gd name="connsiteY24" fmla="*/ 685775 h 800070"/>
                <a:gd name="connsiteX25" fmla="*/ 342888 w 1142958"/>
                <a:gd name="connsiteY25" fmla="*/ 200018 h 800070"/>
                <a:gd name="connsiteX26" fmla="*/ 457183 w 1142958"/>
                <a:gd name="connsiteY26" fmla="*/ 314314 h 800070"/>
                <a:gd name="connsiteX27" fmla="*/ 342888 w 1142958"/>
                <a:gd name="connsiteY27" fmla="*/ 428609 h 800070"/>
                <a:gd name="connsiteX28" fmla="*/ 228592 w 1142958"/>
                <a:gd name="connsiteY28" fmla="*/ 314314 h 800070"/>
                <a:gd name="connsiteX29" fmla="*/ 342888 w 1142958"/>
                <a:gd name="connsiteY29" fmla="*/ 200018 h 800070"/>
                <a:gd name="connsiteX30" fmla="*/ 1085810 w 1142958"/>
                <a:gd name="connsiteY30" fmla="*/ 0 h 800070"/>
                <a:gd name="connsiteX31" fmla="*/ 714349 w 1142958"/>
                <a:gd name="connsiteY31" fmla="*/ 0 h 800070"/>
                <a:gd name="connsiteX32" fmla="*/ 600053 w 1142958"/>
                <a:gd name="connsiteY32" fmla="*/ 114296 h 800070"/>
                <a:gd name="connsiteX33" fmla="*/ 542905 w 1142958"/>
                <a:gd name="connsiteY33" fmla="*/ 114296 h 800070"/>
                <a:gd name="connsiteX34" fmla="*/ 428609 w 1142958"/>
                <a:gd name="connsiteY34" fmla="*/ 0 h 800070"/>
                <a:gd name="connsiteX35" fmla="*/ 57148 w 1142958"/>
                <a:gd name="connsiteY35" fmla="*/ 0 h 800070"/>
                <a:gd name="connsiteX36" fmla="*/ 0 w 1142958"/>
                <a:gd name="connsiteY36" fmla="*/ 57148 h 800070"/>
                <a:gd name="connsiteX37" fmla="*/ 0 w 1142958"/>
                <a:gd name="connsiteY37" fmla="*/ 742923 h 800070"/>
                <a:gd name="connsiteX38" fmla="*/ 57148 w 1142958"/>
                <a:gd name="connsiteY38" fmla="*/ 800071 h 800070"/>
                <a:gd name="connsiteX39" fmla="*/ 1085810 w 1142958"/>
                <a:gd name="connsiteY39" fmla="*/ 800071 h 800070"/>
                <a:gd name="connsiteX40" fmla="*/ 1142958 w 1142958"/>
                <a:gd name="connsiteY40" fmla="*/ 742923 h 800070"/>
                <a:gd name="connsiteX41" fmla="*/ 1142958 w 1142958"/>
                <a:gd name="connsiteY41" fmla="*/ 57148 h 800070"/>
                <a:gd name="connsiteX42" fmla="*/ 1085810 w 1142958"/>
                <a:gd name="connsiteY42" fmla="*/ 0 h 800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42958" h="800070">
                  <a:moveTo>
                    <a:pt x="1028663" y="342888"/>
                  </a:moveTo>
                  <a:lnTo>
                    <a:pt x="685775" y="342888"/>
                  </a:lnTo>
                  <a:lnTo>
                    <a:pt x="685775" y="285740"/>
                  </a:lnTo>
                  <a:lnTo>
                    <a:pt x="1028663" y="285740"/>
                  </a:lnTo>
                  <a:lnTo>
                    <a:pt x="1028663" y="342888"/>
                  </a:lnTo>
                  <a:close/>
                  <a:moveTo>
                    <a:pt x="1028663" y="514331"/>
                  </a:moveTo>
                  <a:lnTo>
                    <a:pt x="685775" y="514331"/>
                  </a:lnTo>
                  <a:lnTo>
                    <a:pt x="685775" y="457183"/>
                  </a:lnTo>
                  <a:lnTo>
                    <a:pt x="1028663" y="457183"/>
                  </a:lnTo>
                  <a:lnTo>
                    <a:pt x="1028663" y="514331"/>
                  </a:lnTo>
                  <a:close/>
                  <a:moveTo>
                    <a:pt x="1028663" y="685775"/>
                  </a:moveTo>
                  <a:lnTo>
                    <a:pt x="685775" y="685775"/>
                  </a:lnTo>
                  <a:lnTo>
                    <a:pt x="685775" y="628627"/>
                  </a:lnTo>
                  <a:lnTo>
                    <a:pt x="1028663" y="628627"/>
                  </a:lnTo>
                  <a:lnTo>
                    <a:pt x="1028663" y="685775"/>
                  </a:lnTo>
                  <a:close/>
                  <a:moveTo>
                    <a:pt x="571479" y="685775"/>
                  </a:moveTo>
                  <a:lnTo>
                    <a:pt x="114296" y="685775"/>
                  </a:lnTo>
                  <a:lnTo>
                    <a:pt x="114296" y="571479"/>
                  </a:lnTo>
                  <a:cubicBezTo>
                    <a:pt x="114296" y="554335"/>
                    <a:pt x="122868" y="537190"/>
                    <a:pt x="137155" y="525761"/>
                  </a:cubicBezTo>
                  <a:cubicBezTo>
                    <a:pt x="168586" y="502902"/>
                    <a:pt x="208590" y="482900"/>
                    <a:pt x="248593" y="471470"/>
                  </a:cubicBezTo>
                  <a:cubicBezTo>
                    <a:pt x="280025" y="462898"/>
                    <a:pt x="311456" y="457183"/>
                    <a:pt x="342888" y="457183"/>
                  </a:cubicBezTo>
                  <a:cubicBezTo>
                    <a:pt x="377176" y="457183"/>
                    <a:pt x="408608" y="462898"/>
                    <a:pt x="437182" y="471470"/>
                  </a:cubicBezTo>
                  <a:cubicBezTo>
                    <a:pt x="477185" y="482900"/>
                    <a:pt x="517189" y="500044"/>
                    <a:pt x="548620" y="525761"/>
                  </a:cubicBezTo>
                  <a:cubicBezTo>
                    <a:pt x="562907" y="537190"/>
                    <a:pt x="571479" y="554335"/>
                    <a:pt x="571479" y="571479"/>
                  </a:cubicBezTo>
                  <a:lnTo>
                    <a:pt x="571479" y="685775"/>
                  </a:lnTo>
                  <a:close/>
                  <a:moveTo>
                    <a:pt x="342888" y="200018"/>
                  </a:moveTo>
                  <a:cubicBezTo>
                    <a:pt x="405750" y="200018"/>
                    <a:pt x="457183" y="251451"/>
                    <a:pt x="457183" y="314314"/>
                  </a:cubicBezTo>
                  <a:cubicBezTo>
                    <a:pt x="457183" y="377176"/>
                    <a:pt x="405750" y="428609"/>
                    <a:pt x="342888" y="428609"/>
                  </a:cubicBezTo>
                  <a:cubicBezTo>
                    <a:pt x="280025" y="428609"/>
                    <a:pt x="228592" y="377176"/>
                    <a:pt x="228592" y="314314"/>
                  </a:cubicBezTo>
                  <a:cubicBezTo>
                    <a:pt x="228592" y="251451"/>
                    <a:pt x="280025" y="200018"/>
                    <a:pt x="342888" y="200018"/>
                  </a:cubicBezTo>
                  <a:close/>
                  <a:moveTo>
                    <a:pt x="1085810" y="0"/>
                  </a:moveTo>
                  <a:lnTo>
                    <a:pt x="714349" y="0"/>
                  </a:lnTo>
                  <a:cubicBezTo>
                    <a:pt x="714349" y="62863"/>
                    <a:pt x="662916" y="114296"/>
                    <a:pt x="600053" y="114296"/>
                  </a:cubicBezTo>
                  <a:lnTo>
                    <a:pt x="542905" y="114296"/>
                  </a:lnTo>
                  <a:cubicBezTo>
                    <a:pt x="480042" y="114296"/>
                    <a:pt x="428609" y="62863"/>
                    <a:pt x="428609" y="0"/>
                  </a:cubicBezTo>
                  <a:lnTo>
                    <a:pt x="57148" y="0"/>
                  </a:lnTo>
                  <a:cubicBezTo>
                    <a:pt x="25717" y="0"/>
                    <a:pt x="0" y="25717"/>
                    <a:pt x="0" y="57148"/>
                  </a:cubicBezTo>
                  <a:lnTo>
                    <a:pt x="0" y="742923"/>
                  </a:lnTo>
                  <a:cubicBezTo>
                    <a:pt x="0" y="774354"/>
                    <a:pt x="25717" y="800071"/>
                    <a:pt x="57148" y="800071"/>
                  </a:cubicBezTo>
                  <a:lnTo>
                    <a:pt x="1085810" y="800071"/>
                  </a:lnTo>
                  <a:cubicBezTo>
                    <a:pt x="1117242" y="800071"/>
                    <a:pt x="1142958" y="774354"/>
                    <a:pt x="1142958" y="742923"/>
                  </a:cubicBezTo>
                  <a:lnTo>
                    <a:pt x="1142958" y="57148"/>
                  </a:lnTo>
                  <a:cubicBezTo>
                    <a:pt x="1142958" y="25717"/>
                    <a:pt x="1117242" y="0"/>
                    <a:pt x="1085810" y="0"/>
                  </a:cubicBezTo>
                  <a:close/>
                </a:path>
              </a:pathLst>
            </a:custGeom>
            <a:solidFill>
              <a:schemeClr val="bg1"/>
            </a:solidFill>
            <a:ln w="14188" cap="flat">
              <a:noFill/>
              <a:prstDash val="solid"/>
              <a:miter/>
            </a:ln>
          </p:spPr>
          <p:txBody>
            <a:bodyPr rtlCol="0" anchor="ctr"/>
            <a:lstStyle/>
            <a:p>
              <a:endParaRPr lang="en-US"/>
            </a:p>
          </p:txBody>
        </p:sp>
      </p:grpSp>
      <p:sp>
        <p:nvSpPr>
          <p:cNvPr id="17" name="Text Placeholder 15">
            <a:extLst>
              <a:ext uri="{FF2B5EF4-FFF2-40B4-BE49-F238E27FC236}">
                <a16:creationId xmlns:a16="http://schemas.microsoft.com/office/drawing/2014/main" id="{67D541D7-DA4E-3B8C-173E-F35D7A984BC7}"/>
              </a:ext>
            </a:extLst>
          </p:cNvPr>
          <p:cNvSpPr>
            <a:spLocks noGrp="1"/>
          </p:cNvSpPr>
          <p:nvPr>
            <p:ph type="body" sz="quarter" idx="18" hasCustomPrompt="1"/>
          </p:nvPr>
        </p:nvSpPr>
        <p:spPr>
          <a:xfrm>
            <a:off x="3788229" y="3076575"/>
            <a:ext cx="6228141" cy="1427162"/>
          </a:xfrm>
        </p:spPr>
        <p:txBody>
          <a:bodyPr rIns="45720"/>
          <a:lstStyle>
            <a:lvl1pPr>
              <a:spcBef>
                <a:spcPts val="0"/>
              </a:spcBef>
              <a:defRPr>
                <a:solidFill>
                  <a:schemeClr val="bg1"/>
                </a:solidFill>
              </a:defRPr>
            </a:lvl1pPr>
          </a:lstStyle>
          <a:p>
            <a:r>
              <a:rPr lang="en-US" b="1" dirty="0"/>
              <a:t>Name, Title</a:t>
            </a:r>
            <a:br>
              <a:rPr lang="en-US" dirty="0"/>
            </a:br>
            <a:r>
              <a:rPr lang="en-US" dirty="0"/>
              <a:t>Center for Health Information and Analysis</a:t>
            </a:r>
            <a:br>
              <a:rPr lang="en-US" dirty="0"/>
            </a:br>
            <a:r>
              <a:rPr lang="en-US" dirty="0">
                <a:hlinkClick r:id="rId2">
                  <a:extLst>
                    <a:ext uri="{A12FA001-AC4F-418D-AE19-62706E023703}">
                      <ahyp:hlinkClr xmlns:ahyp="http://schemas.microsoft.com/office/drawing/2018/hyperlinkcolor" val="tx"/>
                    </a:ext>
                  </a:extLst>
                </a:hlinkClick>
              </a:rPr>
              <a:t>email@chiamass.gov</a:t>
            </a:r>
            <a:endParaRPr lang="en-US" dirty="0"/>
          </a:p>
        </p:txBody>
      </p:sp>
    </p:spTree>
    <p:extLst>
      <p:ext uri="{BB962C8B-B14F-4D97-AF65-F5344CB8AC3E}">
        <p14:creationId xmlns:p14="http://schemas.microsoft.com/office/powerpoint/2010/main" val="1991804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osing Slide Anima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8890969-6FA2-87ED-A390-3F7D3E73C96A}"/>
              </a:ext>
            </a:extLst>
          </p:cNvPr>
          <p:cNvSpPr>
            <a:spLocks noGrp="1" noRot="1" noMove="1" noResize="1" noEditPoints="1" noAdjustHandles="1" noChangeArrowheads="1" noChangeShapeType="1"/>
          </p:cNvSpPr>
          <p:nvPr userDrawn="1"/>
        </p:nvSpPr>
        <p:spPr>
          <a:xfrm>
            <a:off x="0" y="1"/>
            <a:ext cx="12192000" cy="6858000"/>
          </a:xfrm>
          <a:prstGeom prst="rect">
            <a:avLst/>
          </a:prstGeom>
          <a:solidFill>
            <a:srgbClr val="0055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CHIA Logo Animation 3 UPDATE INVERT">
            <a:hlinkClick r:id="" action="ppaction://media"/>
            <a:extLst>
              <a:ext uri="{FF2B5EF4-FFF2-40B4-BE49-F238E27FC236}">
                <a16:creationId xmlns:a16="http://schemas.microsoft.com/office/drawing/2014/main" id="{684A6A91-5C44-6C61-9DE8-6D2925DE385C}"/>
              </a:ext>
            </a:extLst>
          </p:cNvPr>
          <p:cNvPicPr>
            <a:picLocks noGrp="1" noRot="1" noChangeAspect="1" noMove="1" noResize="1" noEditPoints="1" noAdjustHandles="1" noChangeArrowheads="1" noChangeShapeType="1" noCrop="1"/>
          </p:cNvPicPr>
          <p:nvPr userDrawn="1">
            <a:videoFile r:link="rId2"/>
            <p:extLst>
              <p:ext uri="{DAA4B4D4-6D71-4841-9C94-3DE7FCFB9230}">
                <p14:media xmlns:p14="http://schemas.microsoft.com/office/powerpoint/2010/main" r:embed="rId1"/>
              </p:ext>
            </p:extLst>
          </p:nvPr>
        </p:nvPicPr>
        <p:blipFill>
          <a:blip r:embed="rId4"/>
          <a:srcRect l="20752" r="20316"/>
          <a:stretch>
            <a:fillRect/>
          </a:stretch>
        </p:blipFill>
        <p:spPr>
          <a:xfrm>
            <a:off x="4583288" y="1974354"/>
            <a:ext cx="3048001" cy="2909291"/>
          </a:xfrm>
          <a:prstGeom prst="rect">
            <a:avLst/>
          </a:prstGeom>
        </p:spPr>
      </p:pic>
      <p:sp>
        <p:nvSpPr>
          <p:cNvPr id="5" name="Name &amp; Date">
            <a:extLst>
              <a:ext uri="{FF2B5EF4-FFF2-40B4-BE49-F238E27FC236}">
                <a16:creationId xmlns:a16="http://schemas.microsoft.com/office/drawing/2014/main" id="{BBAF295D-769B-7068-B4AB-564DF470070A}"/>
              </a:ext>
            </a:extLst>
          </p:cNvPr>
          <p:cNvSpPr txBox="1"/>
          <p:nvPr userDrawn="1"/>
        </p:nvSpPr>
        <p:spPr>
          <a:xfrm>
            <a:off x="2835323" y="4198842"/>
            <a:ext cx="6521351" cy="369332"/>
          </a:xfrm>
          <a:prstGeom prst="rect">
            <a:avLst/>
          </a:prstGeom>
          <a:noFill/>
        </p:spPr>
        <p:txBody>
          <a:bodyPr wrap="square" rtlCol="0">
            <a:spAutoFit/>
          </a:bodyPr>
          <a:lstStyle/>
          <a:p>
            <a:pPr algn="ctr">
              <a:spcAft>
                <a:spcPts val="300"/>
              </a:spcAft>
            </a:pPr>
            <a:r>
              <a:rPr lang="en-US">
                <a:solidFill>
                  <a:schemeClr val="bg1"/>
                </a:solidFill>
                <a:latin typeface="Avenir Next LT Pro" panose="020B05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chiamass.gov</a:t>
            </a:r>
            <a:endParaRPr lang="en-US">
              <a:solidFill>
                <a:schemeClr val="bg1"/>
              </a:solidFill>
              <a:latin typeface="Avenir Next LT Pro" panose="020B0504020202020204" pitchFamily="34" charset="0"/>
              <a:cs typeface="Arial" panose="020B0604020202020204" pitchFamily="34" charset="0"/>
            </a:endParaRPr>
          </a:p>
        </p:txBody>
      </p:sp>
    </p:spTree>
    <p:extLst>
      <p:ext uri="{BB962C8B-B14F-4D97-AF65-F5344CB8AC3E}">
        <p14:creationId xmlns:p14="http://schemas.microsoft.com/office/powerpoint/2010/main" val="231051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3" fill="hold"/>
                                        <p:tgtEl>
                                          <p:spTgt spid="2"/>
                                        </p:tgtEl>
                                      </p:cBhvr>
                                    </p:cmd>
                                  </p:childTnLst>
                                </p:cTn>
                              </p:par>
                            </p:childTnLst>
                          </p:cTn>
                        </p:par>
                        <p:par>
                          <p:cTn id="7" fill="hold">
                            <p:stCondLst>
                              <p:cond delay="3003"/>
                            </p:stCondLst>
                            <p:childTnLst>
                              <p:par>
                                <p:cTn id="8" presetID="10"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2"/>
                                        </p:tgtEl>
                                      </p:cBhvr>
                                    </p:cmd>
                                  </p:childTnLst>
                                </p:cTn>
                              </p:par>
                            </p:childTnLst>
                          </p:cTn>
                        </p:par>
                      </p:childTnLst>
                    </p:cTn>
                  </p:par>
                </p:childTnLst>
              </p:cTn>
              <p:nextCondLst>
                <p:cond evt="onClick" delay="0">
                  <p:tgtEl>
                    <p:spTgt spid="2"/>
                  </p:tgtEl>
                </p:cond>
              </p:nextCondLst>
            </p:seq>
            <p:video>
              <p:cMediaNode vol="80000">
                <p:cTn id="16" fill="hold" display="0">
                  <p:stCondLst>
                    <p:cond delay="indefinite"/>
                  </p:stCondLst>
                </p:cTn>
                <p:tgtEl>
                  <p:spTgt spid="2"/>
                </p:tgtEl>
              </p:cMediaNode>
            </p:video>
          </p:childTnLst>
        </p:cTn>
      </p:par>
    </p:tnLst>
    <p:bldLst>
      <p:bldP spid="5" grpId="0"/>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No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78BC80-2190-AD4F-EDD1-5923212DF033}"/>
              </a:ext>
            </a:extLst>
          </p:cNvPr>
          <p:cNvSpPr>
            <a:spLocks noGrp="1" noRot="1" noMove="1" noResize="1" noEditPoints="1" noAdjustHandles="1" noChangeArrowheads="1" noChangeShapeType="1"/>
          </p:cNvSpPr>
          <p:nvPr userDrawn="1"/>
        </p:nvSpPr>
        <p:spPr>
          <a:xfrm>
            <a:off x="0" y="0"/>
            <a:ext cx="3257550" cy="6858000"/>
          </a:xfrm>
          <a:prstGeom prst="rect">
            <a:avLst/>
          </a:prstGeom>
          <a:solidFill>
            <a:srgbClr val="145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DD7037-CDAF-00CE-5F95-4BD02AF50044}"/>
              </a:ext>
            </a:extLst>
          </p:cNvPr>
          <p:cNvSpPr>
            <a:spLocks noGrp="1" noRot="1" noMove="1" noResize="1" noEditPoints="1" noAdjustHandles="1" noChangeArrowheads="1" noChangeShapeType="1"/>
          </p:cNvSpPr>
          <p:nvPr>
            <p:ph type="title" hasCustomPrompt="1"/>
          </p:nvPr>
        </p:nvSpPr>
        <p:spPr>
          <a:xfrm>
            <a:off x="5565912" y="1489038"/>
            <a:ext cx="5781537" cy="1636776"/>
          </a:xfrm>
          <a:prstGeom prst="rect">
            <a:avLst/>
          </a:prstGeom>
        </p:spPr>
        <p:txBody>
          <a:bodyPr lIns="0" anchor="b">
            <a:noAutofit/>
          </a:bodyPr>
          <a:lstStyle>
            <a:lvl1pPr>
              <a:defRPr sz="4400" b="1" i="0">
                <a:solidFill>
                  <a:schemeClr val="accent1"/>
                </a:solidFill>
                <a:latin typeface="Avenir Next LT Pro" panose="020B0504020202020204" pitchFamily="34" charset="77"/>
              </a:defRPr>
            </a:lvl1pPr>
          </a:lstStyle>
          <a:p>
            <a:r>
              <a:rPr lang="en-US"/>
              <a:t>Divider Page Title </a:t>
            </a:r>
            <a:br>
              <a:rPr lang="en-US"/>
            </a:br>
            <a:r>
              <a:rPr lang="en-US"/>
              <a:t>(1-2 lines)</a:t>
            </a:r>
          </a:p>
        </p:txBody>
      </p:sp>
      <p:sp>
        <p:nvSpPr>
          <p:cNvPr id="4" name="Slide Number Placeholder 3">
            <a:extLst>
              <a:ext uri="{FF2B5EF4-FFF2-40B4-BE49-F238E27FC236}">
                <a16:creationId xmlns:a16="http://schemas.microsoft.com/office/drawing/2014/main" id="{B401FF59-1C92-07E2-D645-664AD7E110C7}"/>
              </a:ext>
            </a:extLst>
          </p:cNvPr>
          <p:cNvSpPr>
            <a:spLocks noGrp="1"/>
          </p:cNvSpPr>
          <p:nvPr>
            <p:ph type="sldNum" sz="quarter" idx="11"/>
          </p:nvPr>
        </p:nvSpPr>
        <p:spPr/>
        <p:txBody>
          <a:bodyPr/>
          <a:lstStyle>
            <a:lvl1pPr>
              <a:defRPr>
                <a:solidFill>
                  <a:schemeClr val="bg1"/>
                </a:solidFill>
              </a:defRPr>
            </a:lvl1pPr>
          </a:lstStyle>
          <a:p>
            <a:fld id="{B83C1AC1-627E-4CE5-A993-96CDEB859B0A}" type="slidenum">
              <a:rPr lang="en-US" smtClean="0"/>
              <a:pPr/>
              <a:t>‹#›</a:t>
            </a:fld>
            <a:endParaRPr lang="en-US"/>
          </a:p>
        </p:txBody>
      </p:sp>
      <p:sp>
        <p:nvSpPr>
          <p:cNvPr id="5" name="Rectangle 4">
            <a:extLst>
              <a:ext uri="{FF2B5EF4-FFF2-40B4-BE49-F238E27FC236}">
                <a16:creationId xmlns:a16="http://schemas.microsoft.com/office/drawing/2014/main" id="{34F0FC60-E0BE-B9C0-C671-7A67793F1127}"/>
              </a:ext>
            </a:extLst>
          </p:cNvPr>
          <p:cNvSpPr>
            <a:spLocks noGrp="1" noRot="1" noMove="1" noResize="1" noEditPoints="1" noAdjustHandles="1" noChangeArrowheads="1" noChangeShapeType="1"/>
          </p:cNvSpPr>
          <p:nvPr userDrawn="1"/>
        </p:nvSpPr>
        <p:spPr>
          <a:xfrm>
            <a:off x="3829650" y="1572016"/>
            <a:ext cx="675623" cy="67562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500304A-CFD3-FC8F-3685-A302973D3EA8}"/>
              </a:ext>
            </a:extLst>
          </p:cNvPr>
          <p:cNvSpPr>
            <a:spLocks noGrp="1" noRot="1" noMove="1" noResize="1" noEditPoints="1" noAdjustHandles="1" noChangeArrowheads="1" noChangeShapeType="1"/>
          </p:cNvSpPr>
          <p:nvPr userDrawn="1"/>
        </p:nvSpPr>
        <p:spPr>
          <a:xfrm>
            <a:off x="4674200" y="1572016"/>
            <a:ext cx="675623" cy="67562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E16A5C-F776-7877-5E6D-2CF88551EEC7}"/>
              </a:ext>
            </a:extLst>
          </p:cNvPr>
          <p:cNvSpPr>
            <a:spLocks noGrp="1" noRot="1" noMove="1" noResize="1" noEditPoints="1" noAdjustHandles="1" noChangeArrowheads="1" noChangeShapeType="1"/>
          </p:cNvSpPr>
          <p:nvPr userDrawn="1"/>
        </p:nvSpPr>
        <p:spPr>
          <a:xfrm>
            <a:off x="4674200" y="2410216"/>
            <a:ext cx="675623" cy="67562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3B7BC8F0-28C8-FE38-B1C5-87AE665D6C1A}"/>
              </a:ext>
            </a:extLst>
          </p:cNvPr>
          <p:cNvSpPr>
            <a:spLocks noGrp="1" noRot="1" noMove="1" noResize="1" noEditPoints="1" noAdjustHandles="1" noChangeArrowheads="1" noChangeShapeType="1"/>
          </p:cNvSpPr>
          <p:nvPr>
            <p:ph type="body" idx="1" hasCustomPrompt="1"/>
          </p:nvPr>
        </p:nvSpPr>
        <p:spPr>
          <a:xfrm>
            <a:off x="5562066" y="3154680"/>
            <a:ext cx="5781537" cy="683843"/>
          </a:xfrm>
        </p:spPr>
        <p:txBody>
          <a:bodyPr lIns="0" rIns="0"/>
          <a:lstStyle>
            <a:lvl1pPr>
              <a:defRPr/>
            </a:lvl1pPr>
          </a:lstStyle>
          <a:p>
            <a:r>
              <a:rPr lang="en-US"/>
              <a:t>Subtitle (1-2 lines)</a:t>
            </a:r>
          </a:p>
        </p:txBody>
      </p:sp>
    </p:spTree>
    <p:extLst>
      <p:ext uri="{BB962C8B-B14F-4D97-AF65-F5344CB8AC3E}">
        <p14:creationId xmlns:p14="http://schemas.microsoft.com/office/powerpoint/2010/main" val="2579678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lor Block Text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0ACD79-3542-8784-32B5-C9A1D93DF561}"/>
              </a:ext>
            </a:extLst>
          </p:cNvPr>
          <p:cNvSpPr/>
          <p:nvPr userDrawn="1"/>
        </p:nvSpPr>
        <p:spPr>
          <a:xfrm>
            <a:off x="7738533" y="2598354"/>
            <a:ext cx="2494845" cy="249484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tIns="182880" bIns="91440" rtlCol="0" anchor="ctr" anchorCtr="0"/>
          <a:lstStyle/>
          <a:p>
            <a:pPr algn="ctr"/>
            <a:endParaRPr lang="en-US" sz="2400" b="1">
              <a:latin typeface="Avenir Next LT Pro" panose="020B0504020202020204" pitchFamily="34" charset="0"/>
            </a:endParaRPr>
          </a:p>
        </p:txBody>
      </p:sp>
      <p:sp>
        <p:nvSpPr>
          <p:cNvPr id="22" name="Text Placeholder 7">
            <a:extLst>
              <a:ext uri="{FF2B5EF4-FFF2-40B4-BE49-F238E27FC236}">
                <a16:creationId xmlns:a16="http://schemas.microsoft.com/office/drawing/2014/main" id="{70777FDF-A72E-AEE5-1962-E387A1C34542}"/>
              </a:ext>
            </a:extLst>
          </p:cNvPr>
          <p:cNvSpPr>
            <a:spLocks noGrp="1"/>
          </p:cNvSpPr>
          <p:nvPr>
            <p:ph type="body" sz="quarter" idx="19" hasCustomPrompt="1"/>
          </p:nvPr>
        </p:nvSpPr>
        <p:spPr>
          <a:xfrm>
            <a:off x="7857422" y="2720051"/>
            <a:ext cx="2257064" cy="2217708"/>
          </a:xfrm>
          <a:prstGeom prst="rect">
            <a:avLst/>
          </a:prstGeom>
          <a:ln w="38100">
            <a:noFill/>
            <a:miter lim="800000"/>
          </a:ln>
        </p:spPr>
        <p:txBody>
          <a:bodyPr anchor="ctr"/>
          <a:lstStyle>
            <a:lvl1pPr algn="ctr">
              <a:defRPr sz="2400" b="1" i="0" cap="none" baseline="0">
                <a:solidFill>
                  <a:schemeClr val="bg1"/>
                </a:solidFill>
                <a:latin typeface="Avenir Next LT Pro" panose="020B0504020202020204" pitchFamily="34" charset="77"/>
              </a:defRPr>
            </a:lvl1pPr>
          </a:lstStyle>
          <a:p>
            <a:pPr lvl="0"/>
            <a:r>
              <a:rPr lang="en-US"/>
              <a:t>Text</a:t>
            </a:r>
          </a:p>
        </p:txBody>
      </p:sp>
      <p:sp>
        <p:nvSpPr>
          <p:cNvPr id="6" name="Rectangle 5">
            <a:extLst>
              <a:ext uri="{FF2B5EF4-FFF2-40B4-BE49-F238E27FC236}">
                <a16:creationId xmlns:a16="http://schemas.microsoft.com/office/drawing/2014/main" id="{EAB56ACA-7B01-BB79-DC8F-0E6A5B6826B4}"/>
              </a:ext>
            </a:extLst>
          </p:cNvPr>
          <p:cNvSpPr/>
          <p:nvPr userDrawn="1"/>
        </p:nvSpPr>
        <p:spPr>
          <a:xfrm>
            <a:off x="4854222" y="2598354"/>
            <a:ext cx="2494845" cy="249484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182880" bIns="91440" rtlCol="0" anchor="t" anchorCtr="0"/>
          <a:lstStyle/>
          <a:p>
            <a:pPr algn="ctr"/>
            <a:endParaRPr lang="en-US" sz="2400" b="1">
              <a:latin typeface="Avenir Next LT Pro" panose="020B0504020202020204" pitchFamily="34" charset="0"/>
            </a:endParaRPr>
          </a:p>
        </p:txBody>
      </p:sp>
      <p:sp>
        <p:nvSpPr>
          <p:cNvPr id="21" name="Text Placeholder 7">
            <a:extLst>
              <a:ext uri="{FF2B5EF4-FFF2-40B4-BE49-F238E27FC236}">
                <a16:creationId xmlns:a16="http://schemas.microsoft.com/office/drawing/2014/main" id="{58C01A72-45CB-D59F-9CC9-9D3A8DE90F02}"/>
              </a:ext>
            </a:extLst>
          </p:cNvPr>
          <p:cNvSpPr>
            <a:spLocks noGrp="1"/>
          </p:cNvSpPr>
          <p:nvPr>
            <p:ph type="body" sz="quarter" idx="18" hasCustomPrompt="1"/>
          </p:nvPr>
        </p:nvSpPr>
        <p:spPr>
          <a:xfrm>
            <a:off x="4973112" y="2720051"/>
            <a:ext cx="2257064" cy="2217708"/>
          </a:xfrm>
          <a:prstGeom prst="rect">
            <a:avLst/>
          </a:prstGeom>
          <a:ln w="38100">
            <a:noFill/>
            <a:miter lim="800000"/>
          </a:ln>
        </p:spPr>
        <p:txBody>
          <a:bodyPr anchor="ctr"/>
          <a:lstStyle>
            <a:lvl1pPr algn="ctr">
              <a:defRPr sz="2400" b="1" i="0" cap="none" baseline="0">
                <a:solidFill>
                  <a:schemeClr val="bg1"/>
                </a:solidFill>
                <a:latin typeface="Avenir Next LT Pro" panose="020B0504020202020204" pitchFamily="34" charset="77"/>
              </a:defRPr>
            </a:lvl1pPr>
          </a:lstStyle>
          <a:p>
            <a:pPr lvl="0"/>
            <a:r>
              <a:rPr lang="en-US"/>
              <a:t>Text</a:t>
            </a:r>
          </a:p>
        </p:txBody>
      </p:sp>
      <p:sp>
        <p:nvSpPr>
          <p:cNvPr id="3" name="Rectangle 2">
            <a:extLst>
              <a:ext uri="{FF2B5EF4-FFF2-40B4-BE49-F238E27FC236}">
                <a16:creationId xmlns:a16="http://schemas.microsoft.com/office/drawing/2014/main" id="{37E8A888-1B51-B801-DEF9-01E9DCC9B398}"/>
              </a:ext>
            </a:extLst>
          </p:cNvPr>
          <p:cNvSpPr/>
          <p:nvPr userDrawn="1"/>
        </p:nvSpPr>
        <p:spPr>
          <a:xfrm>
            <a:off x="1969911" y="2598354"/>
            <a:ext cx="2494845" cy="2494845"/>
          </a:xfrm>
          <a:prstGeom prst="rect">
            <a:avLst/>
          </a:prstGeom>
          <a:solidFill>
            <a:schemeClr val="accent3"/>
          </a:solidFill>
          <a:ln>
            <a:noFill/>
          </a:ln>
        </p:spPr>
        <p:style>
          <a:lnRef idx="3">
            <a:schemeClr val="lt1"/>
          </a:lnRef>
          <a:fillRef idx="1">
            <a:schemeClr val="accent5"/>
          </a:fillRef>
          <a:effectRef idx="1">
            <a:schemeClr val="accent5"/>
          </a:effectRef>
          <a:fontRef idx="minor">
            <a:schemeClr val="lt1"/>
          </a:fontRef>
        </p:style>
        <p:txBody>
          <a:bodyPr tIns="182880" bIns="91440" rtlCol="0" anchor="t" anchorCtr="0"/>
          <a:lstStyle/>
          <a:p>
            <a:pPr algn="ctr"/>
            <a:endParaRPr lang="en-US" sz="2400" b="1">
              <a:latin typeface="Avenir Next LT Pro" panose="020B0504020202020204" pitchFamily="34" charset="0"/>
            </a:endParaRPr>
          </a:p>
        </p:txBody>
      </p:sp>
      <p:sp>
        <p:nvSpPr>
          <p:cNvPr id="20" name="Text Placeholder 7">
            <a:extLst>
              <a:ext uri="{FF2B5EF4-FFF2-40B4-BE49-F238E27FC236}">
                <a16:creationId xmlns:a16="http://schemas.microsoft.com/office/drawing/2014/main" id="{28EBBD2C-3DC2-308C-7264-154BD57AEA58}"/>
              </a:ext>
            </a:extLst>
          </p:cNvPr>
          <p:cNvSpPr>
            <a:spLocks noGrp="1"/>
          </p:cNvSpPr>
          <p:nvPr>
            <p:ph type="body" sz="quarter" idx="17" hasCustomPrompt="1"/>
          </p:nvPr>
        </p:nvSpPr>
        <p:spPr>
          <a:xfrm>
            <a:off x="2088799" y="2720050"/>
            <a:ext cx="2257064" cy="2217709"/>
          </a:xfrm>
          <a:prstGeom prst="rect">
            <a:avLst/>
          </a:prstGeom>
          <a:ln w="38100">
            <a:noFill/>
            <a:miter lim="800000"/>
          </a:ln>
        </p:spPr>
        <p:txBody>
          <a:bodyPr anchor="ctr"/>
          <a:lstStyle>
            <a:lvl1pPr algn="ctr">
              <a:defRPr sz="2400" b="1" i="0" cap="none" baseline="0">
                <a:solidFill>
                  <a:schemeClr val="bg1"/>
                </a:solidFill>
                <a:latin typeface="Avenir Next LT Pro" panose="020B0504020202020204" pitchFamily="34" charset="77"/>
              </a:defRPr>
            </a:lvl1pPr>
          </a:lstStyle>
          <a:p>
            <a:pPr lvl="0"/>
            <a:r>
              <a:rPr lang="en-US"/>
              <a:t>Text</a:t>
            </a:r>
          </a:p>
        </p:txBody>
      </p:sp>
      <p:sp>
        <p:nvSpPr>
          <p:cNvPr id="5" name="Slide Number Placeholder 4">
            <a:extLst>
              <a:ext uri="{FF2B5EF4-FFF2-40B4-BE49-F238E27FC236}">
                <a16:creationId xmlns:a16="http://schemas.microsoft.com/office/drawing/2014/main" id="{147AC742-C3CA-6D10-1FC1-4FC895E8A381}"/>
              </a:ext>
            </a:extLst>
          </p:cNvPr>
          <p:cNvSpPr>
            <a:spLocks noGrp="1"/>
          </p:cNvSpPr>
          <p:nvPr>
            <p:ph type="sldNum" sz="quarter" idx="14"/>
          </p:nvPr>
        </p:nvSpPr>
        <p:spPr/>
        <p:txBody>
          <a:bodyPr/>
          <a:lstStyle/>
          <a:p>
            <a:fld id="{B83C1AC1-627E-4CE5-A993-96CDEB859B0A}" type="slidenum">
              <a:rPr lang="en-US" smtClean="0"/>
              <a:pPr/>
              <a:t>‹#›</a:t>
            </a:fld>
            <a:endParaRPr lang="en-US"/>
          </a:p>
        </p:txBody>
      </p:sp>
      <p:sp>
        <p:nvSpPr>
          <p:cNvPr id="11" name="Text Placeholder 10">
            <a:extLst>
              <a:ext uri="{FF2B5EF4-FFF2-40B4-BE49-F238E27FC236}">
                <a16:creationId xmlns:a16="http://schemas.microsoft.com/office/drawing/2014/main" id="{5BCCA0AE-0874-6ED2-0E8D-B811C2E4D2F5}"/>
              </a:ext>
            </a:extLst>
          </p:cNvPr>
          <p:cNvSpPr>
            <a:spLocks noGrp="1"/>
          </p:cNvSpPr>
          <p:nvPr>
            <p:ph type="body" sz="quarter" idx="20" hasCustomPrompt="1"/>
          </p:nvPr>
        </p:nvSpPr>
        <p:spPr>
          <a:xfrm>
            <a:off x="841248" y="1325880"/>
            <a:ext cx="10405872" cy="420624"/>
          </a:xfrm>
        </p:spPr>
        <p:txBody>
          <a:bodyPr tIns="45720" anchor="ctr" anchorCtr="0"/>
          <a:lstStyle>
            <a:lvl1pPr>
              <a:defRPr sz="1800" b="1" cap="all" baseline="0">
                <a:solidFill>
                  <a:schemeClr val="accent3"/>
                </a:solidFill>
              </a:defRPr>
            </a:lvl1pPr>
          </a:lstStyle>
          <a:p>
            <a:r>
              <a:rPr lang="en-US"/>
              <a:t>SUBHEAD HERE</a:t>
            </a:r>
          </a:p>
        </p:txBody>
      </p:sp>
      <p:sp>
        <p:nvSpPr>
          <p:cNvPr id="13" name="Title 12">
            <a:extLst>
              <a:ext uri="{FF2B5EF4-FFF2-40B4-BE49-F238E27FC236}">
                <a16:creationId xmlns:a16="http://schemas.microsoft.com/office/drawing/2014/main" id="{8D5552BB-1EB0-0775-2CD5-F2ADBD01EE7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25683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lor Block Text + Ic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0ACD79-3542-8784-32B5-C9A1D93DF561}"/>
              </a:ext>
            </a:extLst>
          </p:cNvPr>
          <p:cNvSpPr/>
          <p:nvPr userDrawn="1"/>
        </p:nvSpPr>
        <p:spPr>
          <a:xfrm>
            <a:off x="7738533" y="2598354"/>
            <a:ext cx="2494845" cy="249484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tIns="182880" bIns="91440" rtlCol="0" anchor="t" anchorCtr="0"/>
          <a:lstStyle/>
          <a:p>
            <a:pPr algn="ctr"/>
            <a:endParaRPr lang="en-US" sz="2400" b="1">
              <a:latin typeface="Avenir Next LT Pro" panose="020B0504020202020204" pitchFamily="34" charset="0"/>
            </a:endParaRPr>
          </a:p>
        </p:txBody>
      </p:sp>
      <p:sp>
        <p:nvSpPr>
          <p:cNvPr id="22" name="Text Placeholder 7">
            <a:extLst>
              <a:ext uri="{FF2B5EF4-FFF2-40B4-BE49-F238E27FC236}">
                <a16:creationId xmlns:a16="http://schemas.microsoft.com/office/drawing/2014/main" id="{70777FDF-A72E-AEE5-1962-E387A1C34542}"/>
              </a:ext>
            </a:extLst>
          </p:cNvPr>
          <p:cNvSpPr>
            <a:spLocks noGrp="1"/>
          </p:cNvSpPr>
          <p:nvPr>
            <p:ph type="body" sz="quarter" idx="19" hasCustomPrompt="1"/>
          </p:nvPr>
        </p:nvSpPr>
        <p:spPr>
          <a:xfrm>
            <a:off x="7857422" y="2720051"/>
            <a:ext cx="2257064" cy="457406"/>
          </a:xfrm>
          <a:prstGeom prst="rect">
            <a:avLst/>
          </a:prstGeom>
          <a:ln w="38100">
            <a:noFill/>
            <a:miter lim="800000"/>
          </a:ln>
        </p:spPr>
        <p:txBody>
          <a:bodyPr anchor="b"/>
          <a:lstStyle>
            <a:lvl1pPr algn="ctr">
              <a:defRPr sz="2400" b="1" i="0" cap="none" baseline="0">
                <a:solidFill>
                  <a:schemeClr val="bg1"/>
                </a:solidFill>
                <a:latin typeface="Avenir Next LT Pro" panose="020B0504020202020204" pitchFamily="34" charset="77"/>
              </a:defRPr>
            </a:lvl1pPr>
          </a:lstStyle>
          <a:p>
            <a:pPr lvl="0"/>
            <a:r>
              <a:rPr lang="en-US"/>
              <a:t>Text</a:t>
            </a:r>
          </a:p>
        </p:txBody>
      </p:sp>
      <p:sp>
        <p:nvSpPr>
          <p:cNvPr id="6" name="Rectangle 5">
            <a:extLst>
              <a:ext uri="{FF2B5EF4-FFF2-40B4-BE49-F238E27FC236}">
                <a16:creationId xmlns:a16="http://schemas.microsoft.com/office/drawing/2014/main" id="{EAB56ACA-7B01-BB79-DC8F-0E6A5B6826B4}"/>
              </a:ext>
            </a:extLst>
          </p:cNvPr>
          <p:cNvSpPr/>
          <p:nvPr userDrawn="1"/>
        </p:nvSpPr>
        <p:spPr>
          <a:xfrm>
            <a:off x="4854222" y="2598354"/>
            <a:ext cx="2494845" cy="249484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182880" bIns="91440" rtlCol="0" anchor="t" anchorCtr="0"/>
          <a:lstStyle/>
          <a:p>
            <a:pPr algn="ctr"/>
            <a:endParaRPr lang="en-US" sz="2400" b="1">
              <a:latin typeface="Avenir Next LT Pro" panose="020B0504020202020204" pitchFamily="34" charset="0"/>
            </a:endParaRPr>
          </a:p>
        </p:txBody>
      </p:sp>
      <p:sp>
        <p:nvSpPr>
          <p:cNvPr id="21" name="Text Placeholder 7">
            <a:extLst>
              <a:ext uri="{FF2B5EF4-FFF2-40B4-BE49-F238E27FC236}">
                <a16:creationId xmlns:a16="http://schemas.microsoft.com/office/drawing/2014/main" id="{58C01A72-45CB-D59F-9CC9-9D3A8DE90F02}"/>
              </a:ext>
            </a:extLst>
          </p:cNvPr>
          <p:cNvSpPr>
            <a:spLocks noGrp="1"/>
          </p:cNvSpPr>
          <p:nvPr>
            <p:ph type="body" sz="quarter" idx="18" hasCustomPrompt="1"/>
          </p:nvPr>
        </p:nvSpPr>
        <p:spPr>
          <a:xfrm>
            <a:off x="4973112" y="2720051"/>
            <a:ext cx="2257064" cy="457406"/>
          </a:xfrm>
          <a:prstGeom prst="rect">
            <a:avLst/>
          </a:prstGeom>
          <a:ln w="38100">
            <a:noFill/>
            <a:miter lim="800000"/>
          </a:ln>
        </p:spPr>
        <p:txBody>
          <a:bodyPr anchor="b"/>
          <a:lstStyle>
            <a:lvl1pPr algn="ctr">
              <a:defRPr sz="2400" b="1" i="0" cap="none" baseline="0">
                <a:solidFill>
                  <a:schemeClr val="bg1"/>
                </a:solidFill>
                <a:latin typeface="Avenir Next LT Pro" panose="020B0504020202020204" pitchFamily="34" charset="77"/>
              </a:defRPr>
            </a:lvl1pPr>
          </a:lstStyle>
          <a:p>
            <a:pPr lvl="0"/>
            <a:r>
              <a:rPr lang="en-US"/>
              <a:t>Text</a:t>
            </a:r>
          </a:p>
        </p:txBody>
      </p:sp>
      <p:sp>
        <p:nvSpPr>
          <p:cNvPr id="3" name="Rectangle 2">
            <a:extLst>
              <a:ext uri="{FF2B5EF4-FFF2-40B4-BE49-F238E27FC236}">
                <a16:creationId xmlns:a16="http://schemas.microsoft.com/office/drawing/2014/main" id="{37E8A888-1B51-B801-DEF9-01E9DCC9B398}"/>
              </a:ext>
            </a:extLst>
          </p:cNvPr>
          <p:cNvSpPr/>
          <p:nvPr userDrawn="1"/>
        </p:nvSpPr>
        <p:spPr>
          <a:xfrm>
            <a:off x="1969911" y="2598354"/>
            <a:ext cx="2494845" cy="2494845"/>
          </a:xfrm>
          <a:prstGeom prst="rect">
            <a:avLst/>
          </a:prstGeom>
          <a:solidFill>
            <a:schemeClr val="accent3"/>
          </a:solidFill>
          <a:ln>
            <a:noFill/>
          </a:ln>
        </p:spPr>
        <p:style>
          <a:lnRef idx="3">
            <a:schemeClr val="lt1"/>
          </a:lnRef>
          <a:fillRef idx="1">
            <a:schemeClr val="accent5"/>
          </a:fillRef>
          <a:effectRef idx="1">
            <a:schemeClr val="accent5"/>
          </a:effectRef>
          <a:fontRef idx="minor">
            <a:schemeClr val="lt1"/>
          </a:fontRef>
        </p:style>
        <p:txBody>
          <a:bodyPr tIns="182880" bIns="91440" rtlCol="0" anchor="t" anchorCtr="0"/>
          <a:lstStyle/>
          <a:p>
            <a:pPr algn="ctr"/>
            <a:endParaRPr lang="en-US" sz="2400" b="1">
              <a:latin typeface="Avenir Next LT Pro" panose="020B0504020202020204" pitchFamily="34" charset="0"/>
            </a:endParaRPr>
          </a:p>
        </p:txBody>
      </p:sp>
      <p:sp>
        <p:nvSpPr>
          <p:cNvPr id="20" name="Text Placeholder 7">
            <a:extLst>
              <a:ext uri="{FF2B5EF4-FFF2-40B4-BE49-F238E27FC236}">
                <a16:creationId xmlns:a16="http://schemas.microsoft.com/office/drawing/2014/main" id="{28EBBD2C-3DC2-308C-7264-154BD57AEA58}"/>
              </a:ext>
            </a:extLst>
          </p:cNvPr>
          <p:cNvSpPr>
            <a:spLocks noGrp="1"/>
          </p:cNvSpPr>
          <p:nvPr>
            <p:ph type="body" sz="quarter" idx="17" hasCustomPrompt="1"/>
          </p:nvPr>
        </p:nvSpPr>
        <p:spPr>
          <a:xfrm>
            <a:off x="2088799" y="2720051"/>
            <a:ext cx="2257064" cy="457406"/>
          </a:xfrm>
          <a:prstGeom prst="rect">
            <a:avLst/>
          </a:prstGeom>
          <a:ln w="38100">
            <a:noFill/>
            <a:miter lim="800000"/>
          </a:ln>
        </p:spPr>
        <p:txBody>
          <a:bodyPr anchor="b"/>
          <a:lstStyle>
            <a:lvl1pPr algn="ctr">
              <a:defRPr sz="2400" b="1" i="0" cap="none" baseline="0">
                <a:solidFill>
                  <a:schemeClr val="bg1"/>
                </a:solidFill>
                <a:latin typeface="Avenir Next LT Pro" panose="020B0504020202020204" pitchFamily="34" charset="77"/>
              </a:defRPr>
            </a:lvl1pPr>
          </a:lstStyle>
          <a:p>
            <a:pPr lvl="0"/>
            <a:r>
              <a:rPr lang="en-US"/>
              <a:t>Text</a:t>
            </a:r>
          </a:p>
        </p:txBody>
      </p:sp>
      <p:sp>
        <p:nvSpPr>
          <p:cNvPr id="17" name="Picture Placeholder 14">
            <a:extLst>
              <a:ext uri="{FF2B5EF4-FFF2-40B4-BE49-F238E27FC236}">
                <a16:creationId xmlns:a16="http://schemas.microsoft.com/office/drawing/2014/main" id="{0B7D5315-218C-F0B2-0EA2-AC396F8939EB}"/>
              </a:ext>
            </a:extLst>
          </p:cNvPr>
          <p:cNvSpPr>
            <a:spLocks noGrp="1"/>
          </p:cNvSpPr>
          <p:nvPr>
            <p:ph type="pic" sz="quarter" idx="16"/>
          </p:nvPr>
        </p:nvSpPr>
        <p:spPr>
          <a:xfrm>
            <a:off x="8119481" y="3399115"/>
            <a:ext cx="1732947" cy="1446600"/>
          </a:xfrm>
          <a:prstGeom prst="rect">
            <a:avLst/>
          </a:prstGeom>
        </p:spPr>
        <p:txBody>
          <a:bodyPr/>
          <a:lstStyle>
            <a:lvl1pPr marL="0" indent="0" algn="ctr">
              <a:buNone/>
              <a:defRPr/>
            </a:lvl1pPr>
          </a:lstStyle>
          <a:p>
            <a:r>
              <a:rPr lang="en-US"/>
              <a:t>Click icon to add picture</a:t>
            </a:r>
          </a:p>
        </p:txBody>
      </p:sp>
      <p:sp>
        <p:nvSpPr>
          <p:cNvPr id="16" name="Picture Placeholder 14">
            <a:extLst>
              <a:ext uri="{FF2B5EF4-FFF2-40B4-BE49-F238E27FC236}">
                <a16:creationId xmlns:a16="http://schemas.microsoft.com/office/drawing/2014/main" id="{4546E372-39C1-20FE-8169-47C6F6381CFB}"/>
              </a:ext>
            </a:extLst>
          </p:cNvPr>
          <p:cNvSpPr>
            <a:spLocks noGrp="1"/>
          </p:cNvSpPr>
          <p:nvPr>
            <p:ph type="pic" sz="quarter" idx="15"/>
          </p:nvPr>
        </p:nvSpPr>
        <p:spPr>
          <a:xfrm>
            <a:off x="5229592" y="3399115"/>
            <a:ext cx="1732947" cy="1446600"/>
          </a:xfrm>
          <a:prstGeom prst="rect">
            <a:avLst/>
          </a:prstGeom>
        </p:spPr>
        <p:txBody>
          <a:bodyPr/>
          <a:lstStyle>
            <a:lvl1pPr marL="0" indent="0" algn="ctr">
              <a:buNone/>
              <a:defRPr/>
            </a:lvl1pPr>
          </a:lstStyle>
          <a:p>
            <a:r>
              <a:rPr lang="en-US"/>
              <a:t>Click icon to add picture</a:t>
            </a:r>
          </a:p>
        </p:txBody>
      </p:sp>
      <p:sp>
        <p:nvSpPr>
          <p:cNvPr id="14" name="Picture Placeholder 14">
            <a:extLst>
              <a:ext uri="{FF2B5EF4-FFF2-40B4-BE49-F238E27FC236}">
                <a16:creationId xmlns:a16="http://schemas.microsoft.com/office/drawing/2014/main" id="{F1AB56B0-DE34-44E8-6257-FF4BFEB4B95E}"/>
              </a:ext>
            </a:extLst>
          </p:cNvPr>
          <p:cNvSpPr>
            <a:spLocks noGrp="1"/>
          </p:cNvSpPr>
          <p:nvPr>
            <p:ph type="pic" sz="quarter" idx="10"/>
          </p:nvPr>
        </p:nvSpPr>
        <p:spPr>
          <a:xfrm>
            <a:off x="2350858" y="3399115"/>
            <a:ext cx="1732947" cy="1472426"/>
          </a:xfrm>
          <a:prstGeom prst="rect">
            <a:avLst/>
          </a:prstGeom>
        </p:spPr>
        <p:txBody>
          <a:bodyPr/>
          <a:lstStyle>
            <a:lvl1pPr marL="0" indent="0" algn="ctr">
              <a:buNone/>
              <a:defRPr/>
            </a:lvl1pPr>
          </a:lstStyle>
          <a:p>
            <a:r>
              <a:rPr lang="en-US"/>
              <a:t>Click icon to add picture</a:t>
            </a:r>
          </a:p>
        </p:txBody>
      </p:sp>
      <p:sp>
        <p:nvSpPr>
          <p:cNvPr id="5" name="Slide Number Placeholder 4">
            <a:extLst>
              <a:ext uri="{FF2B5EF4-FFF2-40B4-BE49-F238E27FC236}">
                <a16:creationId xmlns:a16="http://schemas.microsoft.com/office/drawing/2014/main" id="{147AC742-C3CA-6D10-1FC1-4FC895E8A381}"/>
              </a:ext>
            </a:extLst>
          </p:cNvPr>
          <p:cNvSpPr>
            <a:spLocks noGrp="1"/>
          </p:cNvSpPr>
          <p:nvPr>
            <p:ph type="sldNum" sz="quarter" idx="14"/>
          </p:nvPr>
        </p:nvSpPr>
        <p:spPr/>
        <p:txBody>
          <a:bodyPr/>
          <a:lstStyle/>
          <a:p>
            <a:fld id="{B83C1AC1-627E-4CE5-A993-96CDEB859B0A}" type="slidenum">
              <a:rPr lang="en-US" smtClean="0"/>
              <a:pPr/>
              <a:t>‹#›</a:t>
            </a:fld>
            <a:endParaRPr lang="en-US"/>
          </a:p>
        </p:txBody>
      </p:sp>
      <p:sp>
        <p:nvSpPr>
          <p:cNvPr id="10" name="Title 9">
            <a:extLst>
              <a:ext uri="{FF2B5EF4-FFF2-40B4-BE49-F238E27FC236}">
                <a16:creationId xmlns:a16="http://schemas.microsoft.com/office/drawing/2014/main" id="{2C29CF95-A603-CEE2-E383-D61E7391B1C7}"/>
              </a:ext>
            </a:extLst>
          </p:cNvPr>
          <p:cNvSpPr>
            <a:spLocks noGrp="1"/>
          </p:cNvSpPr>
          <p:nvPr>
            <p:ph type="title"/>
          </p:nvPr>
        </p:nvSpPr>
        <p:spPr/>
        <p:txBody>
          <a:bodyPr/>
          <a:lstStyle/>
          <a:p>
            <a:r>
              <a:rPr lang="en-US"/>
              <a:t>Click to edit Master title style</a:t>
            </a:r>
          </a:p>
        </p:txBody>
      </p:sp>
      <p:sp>
        <p:nvSpPr>
          <p:cNvPr id="12" name="Text Placeholder 10">
            <a:extLst>
              <a:ext uri="{FF2B5EF4-FFF2-40B4-BE49-F238E27FC236}">
                <a16:creationId xmlns:a16="http://schemas.microsoft.com/office/drawing/2014/main" id="{5D3FF51A-D52E-DD14-E81A-BB75B610583C}"/>
              </a:ext>
            </a:extLst>
          </p:cNvPr>
          <p:cNvSpPr>
            <a:spLocks noGrp="1"/>
          </p:cNvSpPr>
          <p:nvPr>
            <p:ph type="body" sz="quarter" idx="20" hasCustomPrompt="1"/>
          </p:nvPr>
        </p:nvSpPr>
        <p:spPr>
          <a:xfrm>
            <a:off x="841248" y="1325880"/>
            <a:ext cx="10405872" cy="420624"/>
          </a:xfrm>
        </p:spPr>
        <p:txBody>
          <a:bodyPr tIns="45720" anchor="ctr" anchorCtr="0"/>
          <a:lstStyle>
            <a:lvl1pPr>
              <a:defRPr sz="1800" b="1" cap="all" baseline="0">
                <a:solidFill>
                  <a:schemeClr val="accent3"/>
                </a:solidFill>
              </a:defRPr>
            </a:lvl1pPr>
          </a:lstStyle>
          <a:p>
            <a:r>
              <a:rPr lang="en-US"/>
              <a:t>SUBHEAD HERE</a:t>
            </a:r>
          </a:p>
        </p:txBody>
      </p:sp>
    </p:spTree>
    <p:extLst>
      <p:ext uri="{BB962C8B-B14F-4D97-AF65-F5344CB8AC3E}">
        <p14:creationId xmlns:p14="http://schemas.microsoft.com/office/powerpoint/2010/main" val="348670369"/>
      </p:ext>
    </p:extLst>
  </p:cSld>
  <p:clrMapOvr>
    <a:masterClrMapping/>
  </p:clrMapOvr>
  <p:extLst>
    <p:ext uri="{DCECCB84-F9BA-43D5-87BE-67443E8EF086}">
      <p15:sldGuideLst xmlns:p15="http://schemas.microsoft.com/office/powerpoint/2012/main">
        <p15:guide id="1" pos="70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lor Block + Icon +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0ACD79-3542-8784-32B5-C9A1D93DF561}"/>
              </a:ext>
            </a:extLst>
          </p:cNvPr>
          <p:cNvSpPr/>
          <p:nvPr userDrawn="1"/>
        </p:nvSpPr>
        <p:spPr>
          <a:xfrm>
            <a:off x="7738533" y="2596896"/>
            <a:ext cx="2494845" cy="249631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tIns="182880" bIns="91440" rtlCol="0" anchor="t" anchorCtr="0"/>
          <a:lstStyle/>
          <a:p>
            <a:pPr algn="ctr"/>
            <a:endParaRPr lang="en-US" sz="2400" b="1">
              <a:latin typeface="Avenir Next LT Pro" panose="020B0504020202020204" pitchFamily="34" charset="0"/>
            </a:endParaRPr>
          </a:p>
        </p:txBody>
      </p:sp>
      <p:sp>
        <p:nvSpPr>
          <p:cNvPr id="22" name="Text Placeholder 7">
            <a:extLst>
              <a:ext uri="{FF2B5EF4-FFF2-40B4-BE49-F238E27FC236}">
                <a16:creationId xmlns:a16="http://schemas.microsoft.com/office/drawing/2014/main" id="{70777FDF-A72E-AEE5-1962-E387A1C34542}"/>
              </a:ext>
            </a:extLst>
          </p:cNvPr>
          <p:cNvSpPr>
            <a:spLocks noGrp="1"/>
          </p:cNvSpPr>
          <p:nvPr>
            <p:ph type="body" sz="quarter" idx="19" hasCustomPrompt="1"/>
          </p:nvPr>
        </p:nvSpPr>
        <p:spPr>
          <a:xfrm>
            <a:off x="7857422" y="4083740"/>
            <a:ext cx="2257064" cy="904537"/>
          </a:xfrm>
          <a:prstGeom prst="rect">
            <a:avLst/>
          </a:prstGeom>
          <a:ln w="38100">
            <a:noFill/>
            <a:miter lim="800000"/>
          </a:ln>
        </p:spPr>
        <p:txBody>
          <a:bodyPr anchor="ctr"/>
          <a:lstStyle>
            <a:lvl1pPr algn="ctr">
              <a:defRPr sz="2000" b="0" i="0" cap="none" baseline="0">
                <a:solidFill>
                  <a:schemeClr val="bg1"/>
                </a:solidFill>
                <a:latin typeface="Avenir Next LT Pro" panose="020B0504020202020204" pitchFamily="34" charset="77"/>
              </a:defRPr>
            </a:lvl1pPr>
          </a:lstStyle>
          <a:p>
            <a:pPr lvl="0"/>
            <a:r>
              <a:rPr lang="en-US"/>
              <a:t>Text</a:t>
            </a:r>
          </a:p>
        </p:txBody>
      </p:sp>
      <p:sp>
        <p:nvSpPr>
          <p:cNvPr id="6" name="Rectangle 5">
            <a:extLst>
              <a:ext uri="{FF2B5EF4-FFF2-40B4-BE49-F238E27FC236}">
                <a16:creationId xmlns:a16="http://schemas.microsoft.com/office/drawing/2014/main" id="{EAB56ACA-7B01-BB79-DC8F-0E6A5B6826B4}"/>
              </a:ext>
            </a:extLst>
          </p:cNvPr>
          <p:cNvSpPr/>
          <p:nvPr userDrawn="1"/>
        </p:nvSpPr>
        <p:spPr>
          <a:xfrm>
            <a:off x="4854222" y="2596896"/>
            <a:ext cx="2494845" cy="249631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182880" bIns="91440" rtlCol="0" anchor="t" anchorCtr="0"/>
          <a:lstStyle/>
          <a:p>
            <a:pPr algn="ctr"/>
            <a:endParaRPr lang="en-US" sz="2400" b="1">
              <a:latin typeface="Avenir Next LT Pro" panose="020B0504020202020204" pitchFamily="34" charset="0"/>
            </a:endParaRPr>
          </a:p>
        </p:txBody>
      </p:sp>
      <p:sp>
        <p:nvSpPr>
          <p:cNvPr id="21" name="Text Placeholder 7">
            <a:extLst>
              <a:ext uri="{FF2B5EF4-FFF2-40B4-BE49-F238E27FC236}">
                <a16:creationId xmlns:a16="http://schemas.microsoft.com/office/drawing/2014/main" id="{58C01A72-45CB-D59F-9CC9-9D3A8DE90F02}"/>
              </a:ext>
            </a:extLst>
          </p:cNvPr>
          <p:cNvSpPr>
            <a:spLocks noGrp="1"/>
          </p:cNvSpPr>
          <p:nvPr>
            <p:ph type="body" sz="quarter" idx="18" hasCustomPrompt="1"/>
          </p:nvPr>
        </p:nvSpPr>
        <p:spPr>
          <a:xfrm>
            <a:off x="4973112" y="4083740"/>
            <a:ext cx="2257064" cy="908022"/>
          </a:xfrm>
          <a:prstGeom prst="rect">
            <a:avLst/>
          </a:prstGeom>
          <a:ln w="38100">
            <a:noFill/>
            <a:miter lim="800000"/>
          </a:ln>
        </p:spPr>
        <p:txBody>
          <a:bodyPr anchor="ctr"/>
          <a:lstStyle>
            <a:lvl1pPr algn="ctr">
              <a:defRPr sz="2000" b="0" i="0" cap="none" baseline="0">
                <a:solidFill>
                  <a:schemeClr val="bg1"/>
                </a:solidFill>
                <a:latin typeface="Avenir Next LT Pro" panose="020B0504020202020204" pitchFamily="34" charset="77"/>
              </a:defRPr>
            </a:lvl1pPr>
          </a:lstStyle>
          <a:p>
            <a:pPr lvl="0"/>
            <a:r>
              <a:rPr lang="en-US"/>
              <a:t>Text</a:t>
            </a:r>
          </a:p>
        </p:txBody>
      </p:sp>
      <p:sp>
        <p:nvSpPr>
          <p:cNvPr id="3" name="Rectangle 2">
            <a:extLst>
              <a:ext uri="{FF2B5EF4-FFF2-40B4-BE49-F238E27FC236}">
                <a16:creationId xmlns:a16="http://schemas.microsoft.com/office/drawing/2014/main" id="{37E8A888-1B51-B801-DEF9-01E9DCC9B398}"/>
              </a:ext>
            </a:extLst>
          </p:cNvPr>
          <p:cNvSpPr/>
          <p:nvPr userDrawn="1"/>
        </p:nvSpPr>
        <p:spPr>
          <a:xfrm>
            <a:off x="1969911" y="2596896"/>
            <a:ext cx="2494845" cy="2496312"/>
          </a:xfrm>
          <a:prstGeom prst="rect">
            <a:avLst/>
          </a:prstGeom>
          <a:solidFill>
            <a:schemeClr val="accent3"/>
          </a:solidFill>
          <a:ln>
            <a:noFill/>
          </a:ln>
        </p:spPr>
        <p:style>
          <a:lnRef idx="3">
            <a:schemeClr val="lt1"/>
          </a:lnRef>
          <a:fillRef idx="1">
            <a:schemeClr val="accent5"/>
          </a:fillRef>
          <a:effectRef idx="1">
            <a:schemeClr val="accent5"/>
          </a:effectRef>
          <a:fontRef idx="minor">
            <a:schemeClr val="lt1"/>
          </a:fontRef>
        </p:style>
        <p:txBody>
          <a:bodyPr tIns="182880" bIns="91440" rtlCol="0" anchor="t" anchorCtr="0"/>
          <a:lstStyle/>
          <a:p>
            <a:pPr algn="ctr"/>
            <a:endParaRPr lang="en-US" sz="2400" b="1">
              <a:latin typeface="Avenir Next LT Pro" panose="020B0504020202020204" pitchFamily="34" charset="0"/>
            </a:endParaRPr>
          </a:p>
        </p:txBody>
      </p:sp>
      <p:sp>
        <p:nvSpPr>
          <p:cNvPr id="20" name="Text Placeholder 7">
            <a:extLst>
              <a:ext uri="{FF2B5EF4-FFF2-40B4-BE49-F238E27FC236}">
                <a16:creationId xmlns:a16="http://schemas.microsoft.com/office/drawing/2014/main" id="{28EBBD2C-3DC2-308C-7264-154BD57AEA58}"/>
              </a:ext>
            </a:extLst>
          </p:cNvPr>
          <p:cNvSpPr>
            <a:spLocks noGrp="1"/>
          </p:cNvSpPr>
          <p:nvPr>
            <p:ph type="body" sz="quarter" idx="17" hasCustomPrompt="1"/>
          </p:nvPr>
        </p:nvSpPr>
        <p:spPr>
          <a:xfrm>
            <a:off x="2088799" y="4083740"/>
            <a:ext cx="2257064" cy="904537"/>
          </a:xfrm>
          <a:prstGeom prst="rect">
            <a:avLst/>
          </a:prstGeom>
          <a:ln w="38100">
            <a:noFill/>
            <a:miter lim="800000"/>
          </a:ln>
        </p:spPr>
        <p:txBody>
          <a:bodyPr anchor="ctr"/>
          <a:lstStyle>
            <a:lvl1pPr algn="ctr">
              <a:defRPr sz="2000" b="0" i="0" cap="none" baseline="0">
                <a:solidFill>
                  <a:schemeClr val="bg1"/>
                </a:solidFill>
                <a:latin typeface="Avenir Next LT Pro" panose="020B0504020202020204" pitchFamily="34" charset="77"/>
              </a:defRPr>
            </a:lvl1pPr>
          </a:lstStyle>
          <a:p>
            <a:pPr lvl="0"/>
            <a:r>
              <a:rPr lang="en-US"/>
              <a:t>Text</a:t>
            </a:r>
          </a:p>
        </p:txBody>
      </p:sp>
      <p:sp>
        <p:nvSpPr>
          <p:cNvPr id="17" name="Picture Placeholder 14">
            <a:extLst>
              <a:ext uri="{FF2B5EF4-FFF2-40B4-BE49-F238E27FC236}">
                <a16:creationId xmlns:a16="http://schemas.microsoft.com/office/drawing/2014/main" id="{0B7D5315-218C-F0B2-0EA2-AC396F8939EB}"/>
              </a:ext>
            </a:extLst>
          </p:cNvPr>
          <p:cNvSpPr>
            <a:spLocks noGrp="1"/>
          </p:cNvSpPr>
          <p:nvPr>
            <p:ph type="pic" sz="quarter" idx="16"/>
          </p:nvPr>
        </p:nvSpPr>
        <p:spPr>
          <a:xfrm>
            <a:off x="8327586" y="2714959"/>
            <a:ext cx="1316736" cy="1316736"/>
          </a:xfrm>
          <a:prstGeom prst="rect">
            <a:avLst/>
          </a:prstGeom>
        </p:spPr>
        <p:txBody>
          <a:bodyPr/>
          <a:lstStyle>
            <a:lvl1pPr marL="0" indent="0" algn="ctr">
              <a:buNone/>
              <a:defRPr/>
            </a:lvl1pPr>
          </a:lstStyle>
          <a:p>
            <a:r>
              <a:rPr lang="en-US"/>
              <a:t>Click icon to add picture</a:t>
            </a:r>
          </a:p>
        </p:txBody>
      </p:sp>
      <p:sp>
        <p:nvSpPr>
          <p:cNvPr id="16" name="Picture Placeholder 14">
            <a:extLst>
              <a:ext uri="{FF2B5EF4-FFF2-40B4-BE49-F238E27FC236}">
                <a16:creationId xmlns:a16="http://schemas.microsoft.com/office/drawing/2014/main" id="{4546E372-39C1-20FE-8169-47C6F6381CFB}"/>
              </a:ext>
            </a:extLst>
          </p:cNvPr>
          <p:cNvSpPr>
            <a:spLocks noGrp="1"/>
          </p:cNvSpPr>
          <p:nvPr>
            <p:ph type="pic" sz="quarter" idx="15"/>
          </p:nvPr>
        </p:nvSpPr>
        <p:spPr>
          <a:xfrm>
            <a:off x="5443276" y="2714959"/>
            <a:ext cx="1316736" cy="1316736"/>
          </a:xfrm>
          <a:prstGeom prst="rect">
            <a:avLst/>
          </a:prstGeom>
        </p:spPr>
        <p:txBody>
          <a:bodyPr/>
          <a:lstStyle>
            <a:lvl1pPr marL="0" indent="0" algn="ctr">
              <a:buNone/>
              <a:defRPr/>
            </a:lvl1pPr>
          </a:lstStyle>
          <a:p>
            <a:r>
              <a:rPr lang="en-US"/>
              <a:t>Click icon to add picture</a:t>
            </a:r>
          </a:p>
        </p:txBody>
      </p:sp>
      <p:sp>
        <p:nvSpPr>
          <p:cNvPr id="14" name="Picture Placeholder 14">
            <a:extLst>
              <a:ext uri="{FF2B5EF4-FFF2-40B4-BE49-F238E27FC236}">
                <a16:creationId xmlns:a16="http://schemas.microsoft.com/office/drawing/2014/main" id="{F1AB56B0-DE34-44E8-6257-FF4BFEB4B95E}"/>
              </a:ext>
            </a:extLst>
          </p:cNvPr>
          <p:cNvSpPr>
            <a:spLocks noGrp="1"/>
          </p:cNvSpPr>
          <p:nvPr>
            <p:ph type="pic" sz="quarter" idx="10"/>
          </p:nvPr>
        </p:nvSpPr>
        <p:spPr>
          <a:xfrm>
            <a:off x="2558963" y="2714959"/>
            <a:ext cx="1316736" cy="1316736"/>
          </a:xfrm>
          <a:prstGeom prst="rect">
            <a:avLst/>
          </a:prstGeom>
        </p:spPr>
        <p:txBody>
          <a:bodyPr/>
          <a:lstStyle>
            <a:lvl1pPr marL="0" indent="0" algn="ctr">
              <a:buNone/>
              <a:defRPr/>
            </a:lvl1pPr>
          </a:lstStyle>
          <a:p>
            <a:r>
              <a:rPr lang="en-US"/>
              <a:t>Click icon to add picture</a:t>
            </a:r>
          </a:p>
        </p:txBody>
      </p:sp>
      <p:sp>
        <p:nvSpPr>
          <p:cNvPr id="5" name="Slide Number Placeholder 4">
            <a:extLst>
              <a:ext uri="{FF2B5EF4-FFF2-40B4-BE49-F238E27FC236}">
                <a16:creationId xmlns:a16="http://schemas.microsoft.com/office/drawing/2014/main" id="{147AC742-C3CA-6D10-1FC1-4FC895E8A381}"/>
              </a:ext>
            </a:extLst>
          </p:cNvPr>
          <p:cNvSpPr>
            <a:spLocks noGrp="1"/>
          </p:cNvSpPr>
          <p:nvPr>
            <p:ph type="sldNum" sz="quarter" idx="14"/>
          </p:nvPr>
        </p:nvSpPr>
        <p:spPr/>
        <p:txBody>
          <a:bodyPr/>
          <a:lstStyle/>
          <a:p>
            <a:fld id="{B83C1AC1-627E-4CE5-A993-96CDEB859B0A}" type="slidenum">
              <a:rPr lang="en-US" smtClean="0"/>
              <a:pPr/>
              <a:t>‹#›</a:t>
            </a:fld>
            <a:endParaRPr lang="en-US"/>
          </a:p>
        </p:txBody>
      </p:sp>
      <p:sp>
        <p:nvSpPr>
          <p:cNvPr id="9" name="Title 8">
            <a:extLst>
              <a:ext uri="{FF2B5EF4-FFF2-40B4-BE49-F238E27FC236}">
                <a16:creationId xmlns:a16="http://schemas.microsoft.com/office/drawing/2014/main" id="{6146BA69-9A3B-41BC-36F1-096E6B709CD4}"/>
              </a:ext>
            </a:extLst>
          </p:cNvPr>
          <p:cNvSpPr>
            <a:spLocks noGrp="1"/>
          </p:cNvSpPr>
          <p:nvPr>
            <p:ph type="title"/>
          </p:nvPr>
        </p:nvSpPr>
        <p:spPr/>
        <p:txBody>
          <a:bodyPr/>
          <a:lstStyle/>
          <a:p>
            <a:r>
              <a:rPr lang="en-US"/>
              <a:t>Click to edit Master title style</a:t>
            </a:r>
          </a:p>
        </p:txBody>
      </p:sp>
      <p:sp>
        <p:nvSpPr>
          <p:cNvPr id="11" name="Text Placeholder 10">
            <a:extLst>
              <a:ext uri="{FF2B5EF4-FFF2-40B4-BE49-F238E27FC236}">
                <a16:creationId xmlns:a16="http://schemas.microsoft.com/office/drawing/2014/main" id="{7751A744-D30C-A557-141E-4C68F779008A}"/>
              </a:ext>
            </a:extLst>
          </p:cNvPr>
          <p:cNvSpPr>
            <a:spLocks noGrp="1"/>
          </p:cNvSpPr>
          <p:nvPr>
            <p:ph type="body" sz="quarter" idx="20" hasCustomPrompt="1"/>
          </p:nvPr>
        </p:nvSpPr>
        <p:spPr>
          <a:xfrm>
            <a:off x="841248" y="1325880"/>
            <a:ext cx="10405872" cy="420624"/>
          </a:xfrm>
        </p:spPr>
        <p:txBody>
          <a:bodyPr tIns="45720" anchor="ctr" anchorCtr="0"/>
          <a:lstStyle>
            <a:lvl1pPr>
              <a:defRPr sz="1800" b="1" cap="all" baseline="0">
                <a:solidFill>
                  <a:schemeClr val="accent3"/>
                </a:solidFill>
              </a:defRPr>
            </a:lvl1pPr>
          </a:lstStyle>
          <a:p>
            <a:r>
              <a:rPr lang="en-US"/>
              <a:t>SUBHEAD HERE</a:t>
            </a:r>
          </a:p>
        </p:txBody>
      </p:sp>
    </p:spTree>
    <p:extLst>
      <p:ext uri="{BB962C8B-B14F-4D97-AF65-F5344CB8AC3E}">
        <p14:creationId xmlns:p14="http://schemas.microsoft.com/office/powerpoint/2010/main" val="2074451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Finding No Im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8890969-6FA2-87ED-A390-3F7D3E73C96A}"/>
              </a:ext>
            </a:extLst>
          </p:cNvPr>
          <p:cNvSpPr>
            <a:spLocks noGrp="1" noRot="1" noMove="1" noResize="1" noEditPoints="1" noAdjustHandles="1" noChangeArrowheads="1" noChangeShapeType="1"/>
          </p:cNvSpPr>
          <p:nvPr userDrawn="1"/>
        </p:nvSpPr>
        <p:spPr>
          <a:xfrm>
            <a:off x="0" y="1"/>
            <a:ext cx="12192000" cy="5957702"/>
          </a:xfrm>
          <a:prstGeom prst="rect">
            <a:avLst/>
          </a:prstGeom>
          <a:solidFill>
            <a:srgbClr val="145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73E08FF0-7FF7-A12A-4D74-FB2A892144B3}"/>
              </a:ext>
            </a:extLst>
          </p:cNvPr>
          <p:cNvSpPr>
            <a:spLocks noGrp="1"/>
          </p:cNvSpPr>
          <p:nvPr>
            <p:ph type="body" sz="quarter" idx="14" hasCustomPrompt="1"/>
          </p:nvPr>
        </p:nvSpPr>
        <p:spPr>
          <a:xfrm>
            <a:off x="2474813" y="3076575"/>
            <a:ext cx="7541558" cy="1427162"/>
          </a:xfrm>
          <a:prstGeom prst="rect">
            <a:avLst/>
          </a:prstGeom>
          <a:ln w="38100">
            <a:noFill/>
            <a:miter lim="800000"/>
          </a:ln>
        </p:spPr>
        <p:txBody>
          <a:bodyPr tIns="45720" rIns="91440" anchor="ctr"/>
          <a:lstStyle>
            <a:lvl1pPr>
              <a:defRPr>
                <a:solidFill>
                  <a:schemeClr val="bg1"/>
                </a:solidFill>
              </a:defRPr>
            </a:lvl1pPr>
          </a:lstStyle>
          <a:p>
            <a:pPr lvl="0"/>
            <a:r>
              <a:rPr lang="en-US"/>
              <a:t>Key finding text.</a:t>
            </a:r>
          </a:p>
        </p:txBody>
      </p:sp>
      <p:sp>
        <p:nvSpPr>
          <p:cNvPr id="11" name="Rectangle 10">
            <a:extLst>
              <a:ext uri="{FF2B5EF4-FFF2-40B4-BE49-F238E27FC236}">
                <a16:creationId xmlns:a16="http://schemas.microsoft.com/office/drawing/2014/main" id="{AAB90428-E341-3A5B-68DC-2DD3D59D9AAF}"/>
              </a:ext>
            </a:extLst>
          </p:cNvPr>
          <p:cNvSpPr>
            <a:spLocks noGrp="1" noRot="1" noMove="1" noResize="1" noEditPoints="1" noAdjustHandles="1" noChangeArrowheads="1" noChangeShapeType="1"/>
          </p:cNvSpPr>
          <p:nvPr userDrawn="1"/>
        </p:nvSpPr>
        <p:spPr>
          <a:xfrm>
            <a:off x="10919906" y="1636267"/>
            <a:ext cx="949831" cy="9498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B19B7BD-2117-2217-3013-9FADADF32D98}"/>
              </a:ext>
            </a:extLst>
          </p:cNvPr>
          <p:cNvSpPr>
            <a:spLocks noGrp="1" noRot="1" noMove="1" noResize="1" noEditPoints="1" noAdjustHandles="1" noChangeArrowheads="1" noChangeShapeType="1"/>
          </p:cNvSpPr>
          <p:nvPr userDrawn="1"/>
        </p:nvSpPr>
        <p:spPr>
          <a:xfrm>
            <a:off x="10919906" y="436623"/>
            <a:ext cx="949831" cy="9498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D7C5B5F-936E-39CF-EB71-C2B3A35D5F88}"/>
              </a:ext>
            </a:extLst>
          </p:cNvPr>
          <p:cNvSpPr>
            <a:spLocks noGrp="1" noRot="1" noMove="1" noResize="1" noEditPoints="1" noAdjustHandles="1" noChangeArrowheads="1" noChangeShapeType="1"/>
          </p:cNvSpPr>
          <p:nvPr userDrawn="1"/>
        </p:nvSpPr>
        <p:spPr>
          <a:xfrm>
            <a:off x="9720262" y="436623"/>
            <a:ext cx="949831" cy="9498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7">
            <a:extLst>
              <a:ext uri="{FF2B5EF4-FFF2-40B4-BE49-F238E27FC236}">
                <a16:creationId xmlns:a16="http://schemas.microsoft.com/office/drawing/2014/main" id="{510D6726-7D52-2D9C-A1A6-F2D84CBACFD9}"/>
              </a:ext>
            </a:extLst>
          </p:cNvPr>
          <p:cNvSpPr>
            <a:spLocks noGrp="1"/>
          </p:cNvSpPr>
          <p:nvPr>
            <p:ph type="body" sz="quarter" idx="15" hasCustomPrompt="1"/>
          </p:nvPr>
        </p:nvSpPr>
        <p:spPr>
          <a:xfrm>
            <a:off x="2175629" y="2354260"/>
            <a:ext cx="7840742" cy="425035"/>
          </a:xfrm>
          <a:prstGeom prst="rect">
            <a:avLst/>
          </a:prstGeom>
          <a:ln w="38100">
            <a:noFill/>
            <a:miter lim="800000"/>
          </a:ln>
        </p:spPr>
        <p:txBody>
          <a:bodyPr lIns="0" anchor="b"/>
          <a:lstStyle>
            <a:lvl1pPr>
              <a:defRPr b="1" i="0" cap="all" baseline="0">
                <a:solidFill>
                  <a:schemeClr val="bg1"/>
                </a:solidFill>
                <a:latin typeface="Avenir Next LT Pro" panose="020B0504020202020204" pitchFamily="34" charset="77"/>
              </a:defRPr>
            </a:lvl1pPr>
          </a:lstStyle>
          <a:p>
            <a:pPr lvl="0"/>
            <a:r>
              <a:rPr lang="en-US"/>
              <a:t>Key Finding title (1 line)</a:t>
            </a:r>
          </a:p>
        </p:txBody>
      </p:sp>
      <p:sp>
        <p:nvSpPr>
          <p:cNvPr id="20" name="Rectangle 19">
            <a:extLst>
              <a:ext uri="{FF2B5EF4-FFF2-40B4-BE49-F238E27FC236}">
                <a16:creationId xmlns:a16="http://schemas.microsoft.com/office/drawing/2014/main" id="{DD4314EB-08C8-96F5-2B02-B71826977048}"/>
              </a:ext>
            </a:extLst>
          </p:cNvPr>
          <p:cNvSpPr/>
          <p:nvPr userDrawn="1"/>
        </p:nvSpPr>
        <p:spPr>
          <a:xfrm>
            <a:off x="2175629" y="2911642"/>
            <a:ext cx="174356" cy="159209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CB168435-90B8-EA96-4E9E-31B2D479D876}"/>
              </a:ext>
            </a:extLst>
          </p:cNvPr>
          <p:cNvCxnSpPr>
            <a:cxnSpLocks/>
          </p:cNvCxnSpPr>
          <p:nvPr userDrawn="1"/>
        </p:nvCxnSpPr>
        <p:spPr>
          <a:xfrm>
            <a:off x="2175629" y="2911642"/>
            <a:ext cx="7840742" cy="0"/>
          </a:xfrm>
          <a:prstGeom prst="line">
            <a:avLst/>
          </a:prstGeom>
          <a:ln w="38100">
            <a:solidFill>
              <a:schemeClr val="accent3"/>
            </a:solidFill>
          </a:ln>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BCF1E556-2DAC-8B1B-CE0A-AA0D4C87495A}"/>
              </a:ext>
            </a:extLst>
          </p:cNvPr>
          <p:cNvSpPr>
            <a:spLocks noGrp="1" noRot="1" noMove="1" noResize="1" noEditPoints="1" noAdjustHandles="1" noChangeArrowheads="1" noChangeShapeType="1"/>
          </p:cNvSpPr>
          <p:nvPr userDrawn="1"/>
        </p:nvSpPr>
        <p:spPr>
          <a:xfrm>
            <a:off x="0" y="5957702"/>
            <a:ext cx="826008" cy="9002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5D76B7EE-B82C-F03D-565B-3F9621FAB205}"/>
              </a:ext>
            </a:extLst>
          </p:cNvPr>
          <p:cNvSpPr>
            <a:spLocks noGrp="1"/>
          </p:cNvSpPr>
          <p:nvPr>
            <p:ph type="sldNum" sz="quarter" idx="17"/>
          </p:nvPr>
        </p:nvSpPr>
        <p:spPr/>
        <p:txBody>
          <a:bodyPr/>
          <a:lstStyle/>
          <a:p>
            <a:fld id="{B83C1AC1-627E-4CE5-A993-96CDEB859B0A}" type="slidenum">
              <a:rPr lang="en-US" smtClean="0"/>
              <a:pPr/>
              <a:t>‹#›</a:t>
            </a:fld>
            <a:endParaRPr lang="en-US"/>
          </a:p>
        </p:txBody>
      </p:sp>
    </p:spTree>
    <p:extLst>
      <p:ext uri="{BB962C8B-B14F-4D97-AF65-F5344CB8AC3E}">
        <p14:creationId xmlns:p14="http://schemas.microsoft.com/office/powerpoint/2010/main" val="17768487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ey Finding +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E4397E-28A7-1588-034F-197D2D818263}"/>
              </a:ext>
            </a:extLst>
          </p:cNvPr>
          <p:cNvSpPr>
            <a:spLocks noGrp="1" noRot="1" noMove="1" noResize="1" noEditPoints="1" noAdjustHandles="1" noChangeArrowheads="1" noChangeShapeType="1"/>
          </p:cNvSpPr>
          <p:nvPr userDrawn="1"/>
        </p:nvSpPr>
        <p:spPr>
          <a:xfrm>
            <a:off x="0" y="0"/>
            <a:ext cx="12192000" cy="5948737"/>
          </a:xfrm>
          <a:prstGeom prst="rect">
            <a:avLst/>
          </a:prstGeom>
          <a:solidFill>
            <a:srgbClr val="145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73E08FF0-7FF7-A12A-4D74-FB2A892144B3}"/>
              </a:ext>
            </a:extLst>
          </p:cNvPr>
          <p:cNvSpPr>
            <a:spLocks noGrp="1"/>
          </p:cNvSpPr>
          <p:nvPr>
            <p:ph type="body" sz="quarter" idx="14" hasCustomPrompt="1"/>
          </p:nvPr>
        </p:nvSpPr>
        <p:spPr>
          <a:xfrm>
            <a:off x="1252069" y="2531860"/>
            <a:ext cx="2969057" cy="3026511"/>
          </a:xfrm>
          <a:prstGeom prst="rect">
            <a:avLst/>
          </a:prstGeom>
          <a:ln w="38100">
            <a:noFill/>
            <a:miter lim="800000"/>
          </a:ln>
        </p:spPr>
        <p:txBody>
          <a:bodyPr tIns="0" anchor="t"/>
          <a:lstStyle>
            <a:lvl1pPr>
              <a:defRPr>
                <a:solidFill>
                  <a:schemeClr val="bg1"/>
                </a:solidFill>
              </a:defRPr>
            </a:lvl1pPr>
          </a:lstStyle>
          <a:p>
            <a:pPr lvl="0"/>
            <a:r>
              <a:rPr lang="en-US"/>
              <a:t>Key finding text.</a:t>
            </a:r>
          </a:p>
        </p:txBody>
      </p:sp>
      <p:sp>
        <p:nvSpPr>
          <p:cNvPr id="11" name="Rectangle 10">
            <a:extLst>
              <a:ext uri="{FF2B5EF4-FFF2-40B4-BE49-F238E27FC236}">
                <a16:creationId xmlns:a16="http://schemas.microsoft.com/office/drawing/2014/main" id="{AAB90428-E341-3A5B-68DC-2DD3D59D9AAF}"/>
              </a:ext>
            </a:extLst>
          </p:cNvPr>
          <p:cNvSpPr>
            <a:spLocks noGrp="1" noRot="1" noMove="1" noResize="1" noEditPoints="1" noAdjustHandles="1" noChangeArrowheads="1" noChangeShapeType="1"/>
          </p:cNvSpPr>
          <p:nvPr userDrawn="1"/>
        </p:nvSpPr>
        <p:spPr>
          <a:xfrm>
            <a:off x="10919906" y="1636267"/>
            <a:ext cx="949831" cy="9498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B19B7BD-2117-2217-3013-9FADADF32D98}"/>
              </a:ext>
            </a:extLst>
          </p:cNvPr>
          <p:cNvSpPr>
            <a:spLocks noGrp="1" noRot="1" noMove="1" noResize="1" noEditPoints="1" noAdjustHandles="1" noChangeArrowheads="1" noChangeShapeType="1"/>
          </p:cNvSpPr>
          <p:nvPr userDrawn="1"/>
        </p:nvSpPr>
        <p:spPr>
          <a:xfrm>
            <a:off x="10919906" y="436623"/>
            <a:ext cx="949831" cy="9498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D7C5B5F-936E-39CF-EB71-C2B3A35D5F88}"/>
              </a:ext>
            </a:extLst>
          </p:cNvPr>
          <p:cNvSpPr>
            <a:spLocks noGrp="1" noRot="1" noMove="1" noResize="1" noEditPoints="1" noAdjustHandles="1" noChangeArrowheads="1" noChangeShapeType="1"/>
          </p:cNvSpPr>
          <p:nvPr userDrawn="1"/>
        </p:nvSpPr>
        <p:spPr>
          <a:xfrm>
            <a:off x="9720262" y="436623"/>
            <a:ext cx="949831" cy="9498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7">
            <a:extLst>
              <a:ext uri="{FF2B5EF4-FFF2-40B4-BE49-F238E27FC236}">
                <a16:creationId xmlns:a16="http://schemas.microsoft.com/office/drawing/2014/main" id="{510D6726-7D52-2D9C-A1A6-F2D84CBACFD9}"/>
              </a:ext>
            </a:extLst>
          </p:cNvPr>
          <p:cNvSpPr>
            <a:spLocks noGrp="1"/>
          </p:cNvSpPr>
          <p:nvPr>
            <p:ph type="body" sz="quarter" idx="15" hasCustomPrompt="1"/>
          </p:nvPr>
        </p:nvSpPr>
        <p:spPr>
          <a:xfrm>
            <a:off x="952885" y="1315206"/>
            <a:ext cx="3268241" cy="919376"/>
          </a:xfrm>
          <a:prstGeom prst="rect">
            <a:avLst/>
          </a:prstGeom>
          <a:ln w="38100">
            <a:noFill/>
            <a:miter lim="800000"/>
          </a:ln>
        </p:spPr>
        <p:txBody>
          <a:bodyPr lIns="0" anchor="b"/>
          <a:lstStyle>
            <a:lvl1pPr>
              <a:defRPr b="1" i="0" cap="all" baseline="0">
                <a:solidFill>
                  <a:schemeClr val="bg1"/>
                </a:solidFill>
                <a:latin typeface="Avenir Next LT Pro" panose="020B0504020202020204" pitchFamily="34" charset="77"/>
              </a:defRPr>
            </a:lvl1pPr>
          </a:lstStyle>
          <a:p>
            <a:pPr lvl="0"/>
            <a:r>
              <a:rPr lang="en-US"/>
              <a:t>Key Finding title </a:t>
            </a:r>
            <a:br>
              <a:rPr lang="en-US"/>
            </a:br>
            <a:r>
              <a:rPr lang="en-US"/>
              <a:t>(1-2 lines)</a:t>
            </a:r>
          </a:p>
        </p:txBody>
      </p:sp>
      <p:sp>
        <p:nvSpPr>
          <p:cNvPr id="20" name="Rectangle 19">
            <a:extLst>
              <a:ext uri="{FF2B5EF4-FFF2-40B4-BE49-F238E27FC236}">
                <a16:creationId xmlns:a16="http://schemas.microsoft.com/office/drawing/2014/main" id="{DD4314EB-08C8-96F5-2B02-B71826977048}"/>
              </a:ext>
            </a:extLst>
          </p:cNvPr>
          <p:cNvSpPr/>
          <p:nvPr userDrawn="1"/>
        </p:nvSpPr>
        <p:spPr>
          <a:xfrm>
            <a:off x="952885" y="2366927"/>
            <a:ext cx="174356" cy="319143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CB168435-90B8-EA96-4E9E-31B2D479D876}"/>
              </a:ext>
            </a:extLst>
          </p:cNvPr>
          <p:cNvCxnSpPr>
            <a:cxnSpLocks/>
          </p:cNvCxnSpPr>
          <p:nvPr userDrawn="1"/>
        </p:nvCxnSpPr>
        <p:spPr>
          <a:xfrm flipV="1">
            <a:off x="952885" y="2366927"/>
            <a:ext cx="3268241" cy="1"/>
          </a:xfrm>
          <a:prstGeom prst="line">
            <a:avLst/>
          </a:prstGeom>
          <a:ln w="38100">
            <a:solidFill>
              <a:schemeClr val="accent3"/>
            </a:solidFill>
          </a:ln>
        </p:spPr>
        <p:style>
          <a:lnRef idx="2">
            <a:schemeClr val="accent1"/>
          </a:lnRef>
          <a:fillRef idx="0">
            <a:schemeClr val="accent1"/>
          </a:fillRef>
          <a:effectRef idx="1">
            <a:schemeClr val="accent1"/>
          </a:effectRef>
          <a:fontRef idx="minor">
            <a:schemeClr val="tx1"/>
          </a:fontRef>
        </p:style>
      </p:cxnSp>
      <p:sp>
        <p:nvSpPr>
          <p:cNvPr id="10" name="Picture Placeholder 9">
            <a:extLst>
              <a:ext uri="{FF2B5EF4-FFF2-40B4-BE49-F238E27FC236}">
                <a16:creationId xmlns:a16="http://schemas.microsoft.com/office/drawing/2014/main" id="{D6A80CE4-1F42-C372-C73C-CD59AC8F5DA5}"/>
              </a:ext>
            </a:extLst>
          </p:cNvPr>
          <p:cNvSpPr>
            <a:spLocks noGrp="1"/>
          </p:cNvSpPr>
          <p:nvPr>
            <p:ph type="pic" sz="quarter" idx="16"/>
          </p:nvPr>
        </p:nvSpPr>
        <p:spPr>
          <a:xfrm>
            <a:off x="4465674" y="1636267"/>
            <a:ext cx="6204418" cy="3585457"/>
          </a:xfrm>
          <a:prstGeom prst="rect">
            <a:avLst/>
          </a:prstGeom>
        </p:spPr>
        <p:txBody>
          <a:bodyPr/>
          <a:lstStyle/>
          <a:p>
            <a:r>
              <a:rPr lang="en-US"/>
              <a:t>Click icon to add picture</a:t>
            </a:r>
          </a:p>
        </p:txBody>
      </p:sp>
      <p:sp>
        <p:nvSpPr>
          <p:cNvPr id="4" name="Rectangle 3">
            <a:extLst>
              <a:ext uri="{FF2B5EF4-FFF2-40B4-BE49-F238E27FC236}">
                <a16:creationId xmlns:a16="http://schemas.microsoft.com/office/drawing/2014/main" id="{38160CCF-8571-81FA-2BEB-DFF7E3E77A81}"/>
              </a:ext>
            </a:extLst>
          </p:cNvPr>
          <p:cNvSpPr>
            <a:spLocks noGrp="1" noRot="1" noMove="1" noResize="1" noEditPoints="1" noAdjustHandles="1" noChangeArrowheads="1" noChangeShapeType="1"/>
          </p:cNvSpPr>
          <p:nvPr userDrawn="1"/>
        </p:nvSpPr>
        <p:spPr>
          <a:xfrm>
            <a:off x="0" y="5948737"/>
            <a:ext cx="826008" cy="9092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E34C81F2-3CC0-D591-5EA9-4222DD69C29A}"/>
              </a:ext>
            </a:extLst>
          </p:cNvPr>
          <p:cNvSpPr>
            <a:spLocks noGrp="1"/>
          </p:cNvSpPr>
          <p:nvPr>
            <p:ph type="sldNum" sz="quarter" idx="18"/>
          </p:nvPr>
        </p:nvSpPr>
        <p:spPr/>
        <p:txBody>
          <a:bodyPr/>
          <a:lstStyle/>
          <a:p>
            <a:fld id="{B83C1AC1-627E-4CE5-A993-96CDEB859B0A}" type="slidenum">
              <a:rPr lang="en-US" smtClean="0"/>
              <a:pPr/>
              <a:t>‹#›</a:t>
            </a:fld>
            <a:endParaRPr lang="en-US"/>
          </a:p>
        </p:txBody>
      </p:sp>
    </p:spTree>
    <p:extLst>
      <p:ext uri="{BB962C8B-B14F-4D97-AF65-F5344CB8AC3E}">
        <p14:creationId xmlns:p14="http://schemas.microsoft.com/office/powerpoint/2010/main" val="1668048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Progression - Text Labels">
    <p:spTree>
      <p:nvGrpSpPr>
        <p:cNvPr id="1" name=""/>
        <p:cNvGrpSpPr/>
        <p:nvPr/>
      </p:nvGrpSpPr>
      <p:grpSpPr>
        <a:xfrm>
          <a:off x="0" y="0"/>
          <a:ext cx="0" cy="0"/>
          <a:chOff x="0" y="0"/>
          <a:chExt cx="0" cy="0"/>
        </a:xfrm>
      </p:grpSpPr>
      <p:sp>
        <p:nvSpPr>
          <p:cNvPr id="18" name="Arrow: Chevron 38">
            <a:extLst>
              <a:ext uri="{FF2B5EF4-FFF2-40B4-BE49-F238E27FC236}">
                <a16:creationId xmlns:a16="http://schemas.microsoft.com/office/drawing/2014/main" id="{CBCB2541-5FF3-B8A6-9773-CB4380A67780}"/>
              </a:ext>
            </a:extLst>
          </p:cNvPr>
          <p:cNvSpPr/>
          <p:nvPr userDrawn="1"/>
        </p:nvSpPr>
        <p:spPr>
          <a:xfrm>
            <a:off x="9265523" y="2764089"/>
            <a:ext cx="1802654" cy="760868"/>
          </a:xfrm>
          <a:prstGeom prst="chevron">
            <a:avLst>
              <a:gd name="adj" fmla="val 4320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solidFill>
                <a:schemeClr val="bg1"/>
              </a:solidFill>
            </a:endParaRPr>
          </a:p>
        </p:txBody>
      </p:sp>
      <p:sp>
        <p:nvSpPr>
          <p:cNvPr id="12" name="Arrow: Chevron 38">
            <a:extLst>
              <a:ext uri="{FF2B5EF4-FFF2-40B4-BE49-F238E27FC236}">
                <a16:creationId xmlns:a16="http://schemas.microsoft.com/office/drawing/2014/main" id="{D81036C4-CB82-D13B-787B-8D45E8636BB8}"/>
              </a:ext>
            </a:extLst>
          </p:cNvPr>
          <p:cNvSpPr/>
          <p:nvPr userDrawn="1"/>
        </p:nvSpPr>
        <p:spPr>
          <a:xfrm>
            <a:off x="7673832" y="2772719"/>
            <a:ext cx="1802654" cy="760868"/>
          </a:xfrm>
          <a:prstGeom prst="chevron">
            <a:avLst>
              <a:gd name="adj" fmla="val 432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Arrow: Chevron 37">
            <a:extLst>
              <a:ext uri="{FF2B5EF4-FFF2-40B4-BE49-F238E27FC236}">
                <a16:creationId xmlns:a16="http://schemas.microsoft.com/office/drawing/2014/main" id="{1637617B-56C7-B841-C507-A608A35C89CB}"/>
              </a:ext>
            </a:extLst>
          </p:cNvPr>
          <p:cNvSpPr/>
          <p:nvPr userDrawn="1"/>
        </p:nvSpPr>
        <p:spPr>
          <a:xfrm>
            <a:off x="6076111" y="2764089"/>
            <a:ext cx="1802654" cy="760868"/>
          </a:xfrm>
          <a:prstGeom prst="chevron">
            <a:avLst>
              <a:gd name="adj" fmla="val 4320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Arrow: Chevron 35">
            <a:extLst>
              <a:ext uri="{FF2B5EF4-FFF2-40B4-BE49-F238E27FC236}">
                <a16:creationId xmlns:a16="http://schemas.microsoft.com/office/drawing/2014/main" id="{5DE99821-7D56-E1B4-BB18-F1103DF2E20B}"/>
              </a:ext>
            </a:extLst>
          </p:cNvPr>
          <p:cNvSpPr/>
          <p:nvPr userDrawn="1"/>
        </p:nvSpPr>
        <p:spPr>
          <a:xfrm>
            <a:off x="4476791" y="2765483"/>
            <a:ext cx="1802654" cy="760868"/>
          </a:xfrm>
          <a:prstGeom prst="chevron">
            <a:avLst>
              <a:gd name="adj" fmla="val 43203"/>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Arrow: Chevron 32">
            <a:extLst>
              <a:ext uri="{FF2B5EF4-FFF2-40B4-BE49-F238E27FC236}">
                <a16:creationId xmlns:a16="http://schemas.microsoft.com/office/drawing/2014/main" id="{97343E9C-E877-FC80-E506-08383F016EA3}"/>
              </a:ext>
            </a:extLst>
          </p:cNvPr>
          <p:cNvSpPr/>
          <p:nvPr userDrawn="1"/>
        </p:nvSpPr>
        <p:spPr>
          <a:xfrm>
            <a:off x="2841514" y="2765483"/>
            <a:ext cx="1802654" cy="760868"/>
          </a:xfrm>
          <a:prstGeom prst="chevron">
            <a:avLst>
              <a:gd name="adj" fmla="val 4320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Text Placeholder 26">
            <a:extLst>
              <a:ext uri="{FF2B5EF4-FFF2-40B4-BE49-F238E27FC236}">
                <a16:creationId xmlns:a16="http://schemas.microsoft.com/office/drawing/2014/main" id="{3ED47A2C-3E63-85F2-211E-AD72B2F821BA}"/>
              </a:ext>
            </a:extLst>
          </p:cNvPr>
          <p:cNvSpPr>
            <a:spLocks noGrp="1"/>
          </p:cNvSpPr>
          <p:nvPr>
            <p:ph type="body" sz="quarter" idx="38" hasCustomPrompt="1"/>
          </p:nvPr>
        </p:nvSpPr>
        <p:spPr>
          <a:xfrm>
            <a:off x="9354970" y="2775764"/>
            <a:ext cx="1623761" cy="737518"/>
          </a:xfrm>
        </p:spPr>
        <p:txBody>
          <a:bodyPr tIns="45720" rIns="91440" anchor="ctr" anchorCtr="0"/>
          <a:lstStyle>
            <a:lvl1pPr algn="ctr">
              <a:lnSpc>
                <a:spcPct val="100000"/>
              </a:lnSpc>
              <a:spcBef>
                <a:spcPts val="0"/>
              </a:spcBef>
              <a:defRPr sz="1800" b="0">
                <a:solidFill>
                  <a:schemeClr val="bg1"/>
                </a:solidFill>
              </a:defRPr>
            </a:lvl1pPr>
          </a:lstStyle>
          <a:p>
            <a:pPr lvl="0"/>
            <a:r>
              <a:rPr lang="en-US" dirty="0"/>
              <a:t>Text</a:t>
            </a:r>
          </a:p>
        </p:txBody>
      </p:sp>
      <p:sp>
        <p:nvSpPr>
          <p:cNvPr id="45" name="Text Placeholder 26">
            <a:extLst>
              <a:ext uri="{FF2B5EF4-FFF2-40B4-BE49-F238E27FC236}">
                <a16:creationId xmlns:a16="http://schemas.microsoft.com/office/drawing/2014/main" id="{4190BA1E-8C29-F3B8-8B80-0D19F1F0EE0D}"/>
              </a:ext>
            </a:extLst>
          </p:cNvPr>
          <p:cNvSpPr>
            <a:spLocks noGrp="1"/>
          </p:cNvSpPr>
          <p:nvPr>
            <p:ph type="body" sz="quarter" idx="37" hasCustomPrompt="1"/>
          </p:nvPr>
        </p:nvSpPr>
        <p:spPr>
          <a:xfrm>
            <a:off x="7760888" y="2785909"/>
            <a:ext cx="1628542" cy="737518"/>
          </a:xfrm>
        </p:spPr>
        <p:txBody>
          <a:bodyPr tIns="45720" rIns="91440" anchor="ctr" anchorCtr="0"/>
          <a:lstStyle>
            <a:lvl1pPr algn="ctr">
              <a:lnSpc>
                <a:spcPct val="100000"/>
              </a:lnSpc>
              <a:spcBef>
                <a:spcPts val="0"/>
              </a:spcBef>
              <a:defRPr sz="1800" b="0">
                <a:solidFill>
                  <a:schemeClr val="tx1"/>
                </a:solidFill>
              </a:defRPr>
            </a:lvl1pPr>
          </a:lstStyle>
          <a:p>
            <a:pPr lvl="0"/>
            <a:r>
              <a:rPr lang="en-US" dirty="0"/>
              <a:t>Text</a:t>
            </a:r>
          </a:p>
        </p:txBody>
      </p:sp>
      <p:sp>
        <p:nvSpPr>
          <p:cNvPr id="44" name="Text Placeholder 26">
            <a:extLst>
              <a:ext uri="{FF2B5EF4-FFF2-40B4-BE49-F238E27FC236}">
                <a16:creationId xmlns:a16="http://schemas.microsoft.com/office/drawing/2014/main" id="{24719491-E184-ABBE-3AAE-AE372AE3CD24}"/>
              </a:ext>
            </a:extLst>
          </p:cNvPr>
          <p:cNvSpPr>
            <a:spLocks noGrp="1"/>
          </p:cNvSpPr>
          <p:nvPr>
            <p:ph type="body" sz="quarter" idx="36" hasCustomPrompt="1"/>
          </p:nvPr>
        </p:nvSpPr>
        <p:spPr>
          <a:xfrm>
            <a:off x="6163167" y="2776318"/>
            <a:ext cx="1628542" cy="737518"/>
          </a:xfrm>
        </p:spPr>
        <p:txBody>
          <a:bodyPr tIns="45720" rIns="91440" anchor="ctr" anchorCtr="0"/>
          <a:lstStyle>
            <a:lvl1pPr algn="ctr">
              <a:lnSpc>
                <a:spcPct val="100000"/>
              </a:lnSpc>
              <a:spcBef>
                <a:spcPts val="0"/>
              </a:spcBef>
              <a:defRPr sz="1800" b="0">
                <a:solidFill>
                  <a:schemeClr val="bg1"/>
                </a:solidFill>
              </a:defRPr>
            </a:lvl1pPr>
          </a:lstStyle>
          <a:p>
            <a:pPr lvl="0"/>
            <a:r>
              <a:rPr lang="en-US" dirty="0"/>
              <a:t>Text</a:t>
            </a:r>
          </a:p>
        </p:txBody>
      </p:sp>
      <p:sp>
        <p:nvSpPr>
          <p:cNvPr id="43" name="Text Placeholder 26">
            <a:extLst>
              <a:ext uri="{FF2B5EF4-FFF2-40B4-BE49-F238E27FC236}">
                <a16:creationId xmlns:a16="http://schemas.microsoft.com/office/drawing/2014/main" id="{960F30D2-DCFF-A725-526A-CCC3294412B3}"/>
              </a:ext>
            </a:extLst>
          </p:cNvPr>
          <p:cNvSpPr>
            <a:spLocks noGrp="1"/>
          </p:cNvSpPr>
          <p:nvPr>
            <p:ph type="body" sz="quarter" idx="35" hasCustomPrompt="1"/>
          </p:nvPr>
        </p:nvSpPr>
        <p:spPr>
          <a:xfrm>
            <a:off x="4563847" y="2776887"/>
            <a:ext cx="1628542" cy="737518"/>
          </a:xfrm>
        </p:spPr>
        <p:txBody>
          <a:bodyPr tIns="45720" rIns="91440" anchor="ctr" anchorCtr="0"/>
          <a:lstStyle>
            <a:lvl1pPr algn="ctr">
              <a:lnSpc>
                <a:spcPct val="100000"/>
              </a:lnSpc>
              <a:spcBef>
                <a:spcPts val="0"/>
              </a:spcBef>
              <a:defRPr sz="1800" b="0">
                <a:solidFill>
                  <a:schemeClr val="tx1"/>
                </a:solidFill>
              </a:defRPr>
            </a:lvl1pPr>
          </a:lstStyle>
          <a:p>
            <a:pPr lvl="0"/>
            <a:r>
              <a:rPr lang="en-US" dirty="0"/>
              <a:t>Text</a:t>
            </a:r>
          </a:p>
        </p:txBody>
      </p:sp>
      <p:sp>
        <p:nvSpPr>
          <p:cNvPr id="42" name="Text Placeholder 26">
            <a:extLst>
              <a:ext uri="{FF2B5EF4-FFF2-40B4-BE49-F238E27FC236}">
                <a16:creationId xmlns:a16="http://schemas.microsoft.com/office/drawing/2014/main" id="{D4056154-EDF6-F52A-9379-124A9E3DB520}"/>
              </a:ext>
            </a:extLst>
          </p:cNvPr>
          <p:cNvSpPr>
            <a:spLocks noGrp="1"/>
          </p:cNvSpPr>
          <p:nvPr>
            <p:ph type="body" sz="quarter" idx="34" hasCustomPrompt="1"/>
          </p:nvPr>
        </p:nvSpPr>
        <p:spPr>
          <a:xfrm>
            <a:off x="2928570" y="2775764"/>
            <a:ext cx="1628542" cy="737518"/>
          </a:xfrm>
        </p:spPr>
        <p:txBody>
          <a:bodyPr tIns="45720" rIns="91440" anchor="ctr" anchorCtr="0"/>
          <a:lstStyle>
            <a:lvl1pPr algn="ctr">
              <a:lnSpc>
                <a:spcPct val="100000"/>
              </a:lnSpc>
              <a:spcBef>
                <a:spcPts val="0"/>
              </a:spcBef>
              <a:defRPr sz="1800" b="0">
                <a:solidFill>
                  <a:schemeClr val="tx1"/>
                </a:solidFill>
              </a:defRPr>
            </a:lvl1pPr>
          </a:lstStyle>
          <a:p>
            <a:pPr lvl="0"/>
            <a:r>
              <a:rPr lang="en-US" dirty="0"/>
              <a:t>Text</a:t>
            </a:r>
          </a:p>
        </p:txBody>
      </p:sp>
      <p:sp>
        <p:nvSpPr>
          <p:cNvPr id="13" name="Arrow: Pentagon 16">
            <a:extLst>
              <a:ext uri="{FF2B5EF4-FFF2-40B4-BE49-F238E27FC236}">
                <a16:creationId xmlns:a16="http://schemas.microsoft.com/office/drawing/2014/main" id="{4EFC3C2D-0252-10C3-0B9A-1C94FCFC58E3}"/>
              </a:ext>
            </a:extLst>
          </p:cNvPr>
          <p:cNvSpPr/>
          <p:nvPr userDrawn="1"/>
        </p:nvSpPr>
        <p:spPr>
          <a:xfrm>
            <a:off x="1287379" y="2765483"/>
            <a:ext cx="1802654" cy="760868"/>
          </a:xfrm>
          <a:prstGeom prst="homePlate">
            <a:avLst>
              <a:gd name="adj" fmla="val 438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 Placeholder 26">
            <a:extLst>
              <a:ext uri="{FF2B5EF4-FFF2-40B4-BE49-F238E27FC236}">
                <a16:creationId xmlns:a16="http://schemas.microsoft.com/office/drawing/2014/main" id="{09CCF1C5-89F0-0C2E-356E-C066B91E8AA6}"/>
              </a:ext>
            </a:extLst>
          </p:cNvPr>
          <p:cNvSpPr>
            <a:spLocks noGrp="1"/>
          </p:cNvSpPr>
          <p:nvPr>
            <p:ph type="body" sz="quarter" idx="33" hasCustomPrompt="1"/>
          </p:nvPr>
        </p:nvSpPr>
        <p:spPr>
          <a:xfrm>
            <a:off x="1374435" y="2777279"/>
            <a:ext cx="1628542" cy="737518"/>
          </a:xfrm>
        </p:spPr>
        <p:txBody>
          <a:bodyPr tIns="45720" rIns="91440" anchor="ctr" anchorCtr="0"/>
          <a:lstStyle>
            <a:lvl1pPr algn="ctr">
              <a:lnSpc>
                <a:spcPct val="100000"/>
              </a:lnSpc>
              <a:spcBef>
                <a:spcPts val="0"/>
              </a:spcBef>
              <a:defRPr sz="1800" b="0">
                <a:solidFill>
                  <a:schemeClr val="bg1"/>
                </a:solidFill>
              </a:defRPr>
            </a:lvl1pPr>
          </a:lstStyle>
          <a:p>
            <a:pPr lvl="0"/>
            <a:r>
              <a:rPr lang="en-US" dirty="0"/>
              <a:t>Text</a:t>
            </a:r>
          </a:p>
        </p:txBody>
      </p:sp>
      <p:sp>
        <p:nvSpPr>
          <p:cNvPr id="2" name="Title 1">
            <a:extLst>
              <a:ext uri="{FF2B5EF4-FFF2-40B4-BE49-F238E27FC236}">
                <a16:creationId xmlns:a16="http://schemas.microsoft.com/office/drawing/2014/main" id="{AB8E2B6B-8184-EB36-CDCF-648A8DAA6A91}"/>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C88221F0-B6D3-3DE7-16DE-46368AE1CE8A}"/>
              </a:ext>
            </a:extLst>
          </p:cNvPr>
          <p:cNvSpPr>
            <a:spLocks noGrp="1"/>
          </p:cNvSpPr>
          <p:nvPr>
            <p:ph type="sldNum" sz="quarter" idx="10"/>
          </p:nvPr>
        </p:nvSpPr>
        <p:spPr/>
        <p:txBody>
          <a:bodyPr/>
          <a:lstStyle/>
          <a:p>
            <a:fld id="{B83C1AC1-627E-4CE5-A993-96CDEB859B0A}" type="slidenum">
              <a:rPr lang="en-US" smtClean="0"/>
              <a:pPr/>
              <a:t>‹#›</a:t>
            </a:fld>
            <a:endParaRPr lang="en-US"/>
          </a:p>
        </p:txBody>
      </p:sp>
      <p:sp>
        <p:nvSpPr>
          <p:cNvPr id="27" name="Text Placeholder 26">
            <a:extLst>
              <a:ext uri="{FF2B5EF4-FFF2-40B4-BE49-F238E27FC236}">
                <a16:creationId xmlns:a16="http://schemas.microsoft.com/office/drawing/2014/main" id="{60F211DC-3B00-3CDE-C5BB-37AAE6682C51}"/>
              </a:ext>
            </a:extLst>
          </p:cNvPr>
          <p:cNvSpPr>
            <a:spLocks noGrp="1"/>
          </p:cNvSpPr>
          <p:nvPr>
            <p:ph type="body" sz="quarter" idx="21" hasCustomPrompt="1"/>
          </p:nvPr>
        </p:nvSpPr>
        <p:spPr>
          <a:xfrm>
            <a:off x="1287379" y="2256320"/>
            <a:ext cx="1408176" cy="402336"/>
          </a:xfrm>
        </p:spPr>
        <p:txBody>
          <a:bodyPr tIns="45720" rIns="91440" anchor="ctr"/>
          <a:lstStyle>
            <a:lvl1pPr algn="ctr">
              <a:lnSpc>
                <a:spcPct val="100000"/>
              </a:lnSpc>
              <a:spcBef>
                <a:spcPts val="0"/>
              </a:spcBef>
              <a:defRPr sz="2000" b="1"/>
            </a:lvl1pPr>
          </a:lstStyle>
          <a:p>
            <a:pPr lvl="0"/>
            <a:r>
              <a:rPr lang="en-US"/>
              <a:t>Point 1</a:t>
            </a:r>
          </a:p>
        </p:txBody>
      </p:sp>
      <p:sp>
        <p:nvSpPr>
          <p:cNvPr id="29" name="Text Placeholder 26">
            <a:extLst>
              <a:ext uri="{FF2B5EF4-FFF2-40B4-BE49-F238E27FC236}">
                <a16:creationId xmlns:a16="http://schemas.microsoft.com/office/drawing/2014/main" id="{7BAA2CEC-68B6-A1AB-D5E9-9E8E282ED854}"/>
              </a:ext>
            </a:extLst>
          </p:cNvPr>
          <p:cNvSpPr>
            <a:spLocks noGrp="1"/>
          </p:cNvSpPr>
          <p:nvPr>
            <p:ph type="body" sz="quarter" idx="23" hasCustomPrompt="1"/>
          </p:nvPr>
        </p:nvSpPr>
        <p:spPr>
          <a:xfrm>
            <a:off x="2897232" y="2256320"/>
            <a:ext cx="1408176" cy="402336"/>
          </a:xfrm>
        </p:spPr>
        <p:txBody>
          <a:bodyPr tIns="45720" rIns="91440" anchor="ctr"/>
          <a:lstStyle>
            <a:lvl1pPr algn="ctr">
              <a:lnSpc>
                <a:spcPct val="100000"/>
              </a:lnSpc>
              <a:spcBef>
                <a:spcPts val="0"/>
              </a:spcBef>
              <a:defRPr sz="2000" b="1"/>
            </a:lvl1pPr>
          </a:lstStyle>
          <a:p>
            <a:pPr lvl="0"/>
            <a:r>
              <a:rPr lang="en-US" dirty="0"/>
              <a:t>Point 2</a:t>
            </a:r>
          </a:p>
        </p:txBody>
      </p:sp>
      <p:sp>
        <p:nvSpPr>
          <p:cNvPr id="30" name="Text Placeholder 26">
            <a:extLst>
              <a:ext uri="{FF2B5EF4-FFF2-40B4-BE49-F238E27FC236}">
                <a16:creationId xmlns:a16="http://schemas.microsoft.com/office/drawing/2014/main" id="{CE064422-79D1-EFB4-06E8-BF0688FB8C04}"/>
              </a:ext>
            </a:extLst>
          </p:cNvPr>
          <p:cNvSpPr>
            <a:spLocks noGrp="1"/>
          </p:cNvSpPr>
          <p:nvPr>
            <p:ph type="body" sz="quarter" idx="24" hasCustomPrompt="1"/>
          </p:nvPr>
        </p:nvSpPr>
        <p:spPr>
          <a:xfrm>
            <a:off x="4507085" y="2256320"/>
            <a:ext cx="1408176" cy="402336"/>
          </a:xfrm>
        </p:spPr>
        <p:txBody>
          <a:bodyPr tIns="45720" rIns="91440" anchor="ctr"/>
          <a:lstStyle>
            <a:lvl1pPr algn="ctr">
              <a:lnSpc>
                <a:spcPct val="100000"/>
              </a:lnSpc>
              <a:spcBef>
                <a:spcPts val="0"/>
              </a:spcBef>
              <a:defRPr sz="2000" b="1"/>
            </a:lvl1pPr>
          </a:lstStyle>
          <a:p>
            <a:pPr lvl="0"/>
            <a:r>
              <a:rPr lang="en-US" dirty="0"/>
              <a:t>Point 3</a:t>
            </a:r>
          </a:p>
        </p:txBody>
      </p:sp>
      <p:sp>
        <p:nvSpPr>
          <p:cNvPr id="31" name="Text Placeholder 26">
            <a:extLst>
              <a:ext uri="{FF2B5EF4-FFF2-40B4-BE49-F238E27FC236}">
                <a16:creationId xmlns:a16="http://schemas.microsoft.com/office/drawing/2014/main" id="{018A8742-ACA0-B11F-6F24-075D1910E994}"/>
              </a:ext>
            </a:extLst>
          </p:cNvPr>
          <p:cNvSpPr>
            <a:spLocks noGrp="1"/>
          </p:cNvSpPr>
          <p:nvPr>
            <p:ph type="body" sz="quarter" idx="25" hasCustomPrompt="1"/>
          </p:nvPr>
        </p:nvSpPr>
        <p:spPr>
          <a:xfrm>
            <a:off x="6116938" y="2256320"/>
            <a:ext cx="1408176" cy="402336"/>
          </a:xfrm>
        </p:spPr>
        <p:txBody>
          <a:bodyPr tIns="45720" rIns="91440" anchor="ctr"/>
          <a:lstStyle>
            <a:lvl1pPr algn="ctr">
              <a:lnSpc>
                <a:spcPct val="100000"/>
              </a:lnSpc>
              <a:spcBef>
                <a:spcPts val="0"/>
              </a:spcBef>
              <a:defRPr sz="2000" b="1"/>
            </a:lvl1pPr>
          </a:lstStyle>
          <a:p>
            <a:pPr lvl="0"/>
            <a:r>
              <a:rPr lang="en-US" dirty="0"/>
              <a:t>Point 4</a:t>
            </a:r>
          </a:p>
        </p:txBody>
      </p:sp>
      <p:sp>
        <p:nvSpPr>
          <p:cNvPr id="32" name="Text Placeholder 26">
            <a:extLst>
              <a:ext uri="{FF2B5EF4-FFF2-40B4-BE49-F238E27FC236}">
                <a16:creationId xmlns:a16="http://schemas.microsoft.com/office/drawing/2014/main" id="{9FEAF9F4-6BBE-D362-C949-1B2C40CD63BE}"/>
              </a:ext>
            </a:extLst>
          </p:cNvPr>
          <p:cNvSpPr>
            <a:spLocks noGrp="1"/>
          </p:cNvSpPr>
          <p:nvPr>
            <p:ph type="body" sz="quarter" idx="26" hasCustomPrompt="1"/>
          </p:nvPr>
        </p:nvSpPr>
        <p:spPr>
          <a:xfrm>
            <a:off x="7726791" y="2256320"/>
            <a:ext cx="1408176" cy="402336"/>
          </a:xfrm>
        </p:spPr>
        <p:txBody>
          <a:bodyPr tIns="45720" rIns="91440" anchor="ctr"/>
          <a:lstStyle>
            <a:lvl1pPr algn="ctr">
              <a:lnSpc>
                <a:spcPct val="100000"/>
              </a:lnSpc>
              <a:spcBef>
                <a:spcPts val="0"/>
              </a:spcBef>
              <a:defRPr sz="2000" b="1"/>
            </a:lvl1pPr>
          </a:lstStyle>
          <a:p>
            <a:pPr lvl="0"/>
            <a:r>
              <a:rPr lang="en-US"/>
              <a:t>Point 5</a:t>
            </a:r>
          </a:p>
        </p:txBody>
      </p:sp>
      <p:sp>
        <p:nvSpPr>
          <p:cNvPr id="33" name="Text Placeholder 26">
            <a:extLst>
              <a:ext uri="{FF2B5EF4-FFF2-40B4-BE49-F238E27FC236}">
                <a16:creationId xmlns:a16="http://schemas.microsoft.com/office/drawing/2014/main" id="{4F5A6B09-A393-9D6A-291B-5CAB14EA9E01}"/>
              </a:ext>
            </a:extLst>
          </p:cNvPr>
          <p:cNvSpPr>
            <a:spLocks noGrp="1"/>
          </p:cNvSpPr>
          <p:nvPr>
            <p:ph type="body" sz="quarter" idx="27" hasCustomPrompt="1"/>
          </p:nvPr>
        </p:nvSpPr>
        <p:spPr>
          <a:xfrm>
            <a:off x="9336643" y="2256320"/>
            <a:ext cx="1408176" cy="402336"/>
          </a:xfrm>
        </p:spPr>
        <p:txBody>
          <a:bodyPr tIns="45720" rIns="91440" anchor="ctr"/>
          <a:lstStyle>
            <a:lvl1pPr algn="ctr">
              <a:lnSpc>
                <a:spcPct val="100000"/>
              </a:lnSpc>
              <a:spcBef>
                <a:spcPts val="0"/>
              </a:spcBef>
              <a:defRPr sz="2000" b="1"/>
            </a:lvl1pPr>
          </a:lstStyle>
          <a:p>
            <a:pPr lvl="0"/>
            <a:r>
              <a:rPr lang="en-US"/>
              <a:t>Point 6</a:t>
            </a:r>
          </a:p>
        </p:txBody>
      </p:sp>
      <p:sp>
        <p:nvSpPr>
          <p:cNvPr id="48" name="Text Placeholder 10">
            <a:extLst>
              <a:ext uri="{FF2B5EF4-FFF2-40B4-BE49-F238E27FC236}">
                <a16:creationId xmlns:a16="http://schemas.microsoft.com/office/drawing/2014/main" id="{D7C0CA58-11C7-A50F-13EB-1748CA592A21}"/>
              </a:ext>
            </a:extLst>
          </p:cNvPr>
          <p:cNvSpPr>
            <a:spLocks noGrp="1"/>
          </p:cNvSpPr>
          <p:nvPr>
            <p:ph type="body" sz="quarter" idx="20" hasCustomPrompt="1"/>
          </p:nvPr>
        </p:nvSpPr>
        <p:spPr>
          <a:xfrm>
            <a:off x="841248" y="1325880"/>
            <a:ext cx="10405872" cy="420624"/>
          </a:xfrm>
        </p:spPr>
        <p:txBody>
          <a:bodyPr tIns="45720" anchor="ctr" anchorCtr="0"/>
          <a:lstStyle>
            <a:lvl1pPr>
              <a:defRPr sz="1800" b="1" cap="all" baseline="0">
                <a:solidFill>
                  <a:schemeClr val="accent3"/>
                </a:solidFill>
              </a:defRPr>
            </a:lvl1pPr>
          </a:lstStyle>
          <a:p>
            <a:r>
              <a:rPr lang="en-US"/>
              <a:t>SUBHEAD HERE</a:t>
            </a:r>
          </a:p>
        </p:txBody>
      </p:sp>
      <p:sp>
        <p:nvSpPr>
          <p:cNvPr id="4" name="Text Placeholder 26">
            <a:extLst>
              <a:ext uri="{FF2B5EF4-FFF2-40B4-BE49-F238E27FC236}">
                <a16:creationId xmlns:a16="http://schemas.microsoft.com/office/drawing/2014/main" id="{58B519AE-61A2-2B7A-3603-4DB3F300F7C0}"/>
              </a:ext>
            </a:extLst>
          </p:cNvPr>
          <p:cNvSpPr>
            <a:spLocks noGrp="1"/>
          </p:cNvSpPr>
          <p:nvPr>
            <p:ph type="body" sz="quarter" idx="22" hasCustomPrompt="1"/>
          </p:nvPr>
        </p:nvSpPr>
        <p:spPr>
          <a:xfrm>
            <a:off x="1259526" y="3740663"/>
            <a:ext cx="1591056" cy="1865376"/>
          </a:xfrm>
        </p:spPr>
        <p:txBody>
          <a:bodyPr tIns="45720" rIns="91440" anchor="t"/>
          <a:lstStyle>
            <a:lvl1pPr algn="ctr">
              <a:lnSpc>
                <a:spcPct val="100000"/>
              </a:lnSpc>
              <a:spcBef>
                <a:spcPts val="0"/>
              </a:spcBef>
              <a:defRPr sz="1600" b="0"/>
            </a:lvl1pPr>
          </a:lstStyle>
          <a:p>
            <a:pPr lvl="0"/>
            <a:r>
              <a:rPr lang="en-US"/>
              <a:t>Text</a:t>
            </a:r>
          </a:p>
          <a:p>
            <a:pPr lvl="0"/>
            <a:r>
              <a:rPr lang="en-US"/>
              <a:t>Text</a:t>
            </a:r>
          </a:p>
          <a:p>
            <a:pPr lvl="0"/>
            <a:r>
              <a:rPr lang="en-US"/>
              <a:t>Text</a:t>
            </a:r>
          </a:p>
          <a:p>
            <a:pPr lvl="0"/>
            <a:r>
              <a:rPr lang="en-US"/>
              <a:t>Text</a:t>
            </a:r>
          </a:p>
          <a:p>
            <a:pPr lvl="0"/>
            <a:r>
              <a:rPr lang="en-US"/>
              <a:t>Text</a:t>
            </a:r>
          </a:p>
          <a:p>
            <a:pPr lvl="0"/>
            <a:r>
              <a:rPr lang="en-US"/>
              <a:t>Text</a:t>
            </a:r>
          </a:p>
        </p:txBody>
      </p:sp>
      <p:sp>
        <p:nvSpPr>
          <p:cNvPr id="5" name="Text Placeholder 26">
            <a:extLst>
              <a:ext uri="{FF2B5EF4-FFF2-40B4-BE49-F238E27FC236}">
                <a16:creationId xmlns:a16="http://schemas.microsoft.com/office/drawing/2014/main" id="{AB6D3A86-C44F-9735-44FA-FE6EAFEC14BD}"/>
              </a:ext>
            </a:extLst>
          </p:cNvPr>
          <p:cNvSpPr>
            <a:spLocks noGrp="1"/>
          </p:cNvSpPr>
          <p:nvPr>
            <p:ph type="body" sz="quarter" idx="28" hasCustomPrompt="1"/>
          </p:nvPr>
        </p:nvSpPr>
        <p:spPr>
          <a:xfrm>
            <a:off x="2984869" y="3740663"/>
            <a:ext cx="1591056" cy="1865376"/>
          </a:xfrm>
        </p:spPr>
        <p:txBody>
          <a:bodyPr tIns="45720" rIns="91440" anchor="t"/>
          <a:lstStyle>
            <a:lvl1pPr algn="ctr">
              <a:lnSpc>
                <a:spcPct val="100000"/>
              </a:lnSpc>
              <a:spcBef>
                <a:spcPts val="0"/>
              </a:spcBef>
              <a:defRPr sz="1600" b="0"/>
            </a:lvl1pPr>
          </a:lstStyle>
          <a:p>
            <a:pPr lvl="0"/>
            <a:r>
              <a:rPr lang="en-US"/>
              <a:t>Text</a:t>
            </a:r>
          </a:p>
          <a:p>
            <a:pPr lvl="0"/>
            <a:r>
              <a:rPr lang="en-US"/>
              <a:t>Text</a:t>
            </a:r>
          </a:p>
          <a:p>
            <a:pPr lvl="0"/>
            <a:r>
              <a:rPr lang="en-US"/>
              <a:t>Text</a:t>
            </a:r>
          </a:p>
          <a:p>
            <a:pPr lvl="0"/>
            <a:r>
              <a:rPr lang="en-US"/>
              <a:t>Text</a:t>
            </a:r>
          </a:p>
          <a:p>
            <a:pPr lvl="0"/>
            <a:r>
              <a:rPr lang="en-US"/>
              <a:t>Text</a:t>
            </a:r>
          </a:p>
          <a:p>
            <a:pPr lvl="0"/>
            <a:r>
              <a:rPr lang="en-US"/>
              <a:t>Text</a:t>
            </a:r>
          </a:p>
        </p:txBody>
      </p:sp>
      <p:sp>
        <p:nvSpPr>
          <p:cNvPr id="6" name="Text Placeholder 26">
            <a:extLst>
              <a:ext uri="{FF2B5EF4-FFF2-40B4-BE49-F238E27FC236}">
                <a16:creationId xmlns:a16="http://schemas.microsoft.com/office/drawing/2014/main" id="{1FFA31A7-DC14-82DB-B7FA-B99B93D116E4}"/>
              </a:ext>
            </a:extLst>
          </p:cNvPr>
          <p:cNvSpPr>
            <a:spLocks noGrp="1"/>
          </p:cNvSpPr>
          <p:nvPr>
            <p:ph type="body" sz="quarter" idx="29" hasCustomPrompt="1"/>
          </p:nvPr>
        </p:nvSpPr>
        <p:spPr>
          <a:xfrm>
            <a:off x="4582590" y="3740663"/>
            <a:ext cx="1591056" cy="1865376"/>
          </a:xfrm>
        </p:spPr>
        <p:txBody>
          <a:bodyPr tIns="45720" rIns="91440" anchor="t"/>
          <a:lstStyle>
            <a:lvl1pPr algn="ctr">
              <a:lnSpc>
                <a:spcPct val="100000"/>
              </a:lnSpc>
              <a:spcBef>
                <a:spcPts val="0"/>
              </a:spcBef>
              <a:defRPr sz="1600" b="0"/>
            </a:lvl1pPr>
          </a:lstStyle>
          <a:p>
            <a:pPr lvl="0"/>
            <a:r>
              <a:rPr lang="en-US"/>
              <a:t>Text</a:t>
            </a:r>
          </a:p>
          <a:p>
            <a:pPr lvl="0"/>
            <a:r>
              <a:rPr lang="en-US"/>
              <a:t>Text</a:t>
            </a:r>
          </a:p>
          <a:p>
            <a:pPr lvl="0"/>
            <a:r>
              <a:rPr lang="en-US"/>
              <a:t>Text</a:t>
            </a:r>
          </a:p>
          <a:p>
            <a:pPr lvl="0"/>
            <a:r>
              <a:rPr lang="en-US"/>
              <a:t>Text</a:t>
            </a:r>
          </a:p>
          <a:p>
            <a:pPr lvl="0"/>
            <a:r>
              <a:rPr lang="en-US"/>
              <a:t>Text</a:t>
            </a:r>
          </a:p>
          <a:p>
            <a:pPr lvl="0"/>
            <a:r>
              <a:rPr lang="en-US"/>
              <a:t>Text</a:t>
            </a:r>
          </a:p>
        </p:txBody>
      </p:sp>
      <p:sp>
        <p:nvSpPr>
          <p:cNvPr id="7" name="Text Placeholder 26">
            <a:extLst>
              <a:ext uri="{FF2B5EF4-FFF2-40B4-BE49-F238E27FC236}">
                <a16:creationId xmlns:a16="http://schemas.microsoft.com/office/drawing/2014/main" id="{FA9F8C8B-CA6F-5E48-7512-C5C27C3FB8A4}"/>
              </a:ext>
            </a:extLst>
          </p:cNvPr>
          <p:cNvSpPr>
            <a:spLocks noGrp="1"/>
          </p:cNvSpPr>
          <p:nvPr>
            <p:ph type="body" sz="quarter" idx="30" hasCustomPrompt="1"/>
          </p:nvPr>
        </p:nvSpPr>
        <p:spPr>
          <a:xfrm>
            <a:off x="6181910" y="3740663"/>
            <a:ext cx="1591056" cy="1865376"/>
          </a:xfrm>
        </p:spPr>
        <p:txBody>
          <a:bodyPr tIns="45720" rIns="91440" anchor="t"/>
          <a:lstStyle>
            <a:lvl1pPr algn="ctr">
              <a:lnSpc>
                <a:spcPct val="100000"/>
              </a:lnSpc>
              <a:spcBef>
                <a:spcPts val="0"/>
              </a:spcBef>
              <a:defRPr sz="1600" b="0"/>
            </a:lvl1pPr>
          </a:lstStyle>
          <a:p>
            <a:pPr lvl="0"/>
            <a:r>
              <a:rPr lang="en-US"/>
              <a:t>Text</a:t>
            </a:r>
          </a:p>
          <a:p>
            <a:pPr lvl="0"/>
            <a:r>
              <a:rPr lang="en-US"/>
              <a:t>Text</a:t>
            </a:r>
          </a:p>
          <a:p>
            <a:pPr lvl="0"/>
            <a:r>
              <a:rPr lang="en-US"/>
              <a:t>Text</a:t>
            </a:r>
          </a:p>
          <a:p>
            <a:pPr lvl="0"/>
            <a:r>
              <a:rPr lang="en-US"/>
              <a:t>Text</a:t>
            </a:r>
          </a:p>
          <a:p>
            <a:pPr lvl="0"/>
            <a:r>
              <a:rPr lang="en-US"/>
              <a:t>Text</a:t>
            </a:r>
          </a:p>
          <a:p>
            <a:pPr lvl="0"/>
            <a:r>
              <a:rPr lang="en-US"/>
              <a:t>Text</a:t>
            </a:r>
          </a:p>
        </p:txBody>
      </p:sp>
      <p:sp>
        <p:nvSpPr>
          <p:cNvPr id="8" name="Text Placeholder 26">
            <a:extLst>
              <a:ext uri="{FF2B5EF4-FFF2-40B4-BE49-F238E27FC236}">
                <a16:creationId xmlns:a16="http://schemas.microsoft.com/office/drawing/2014/main" id="{19BB4C9C-EFA9-C2C3-3ECE-B1003493E225}"/>
              </a:ext>
            </a:extLst>
          </p:cNvPr>
          <p:cNvSpPr>
            <a:spLocks noGrp="1"/>
          </p:cNvSpPr>
          <p:nvPr>
            <p:ph type="body" sz="quarter" idx="31" hasCustomPrompt="1"/>
          </p:nvPr>
        </p:nvSpPr>
        <p:spPr>
          <a:xfrm>
            <a:off x="7779631" y="3740663"/>
            <a:ext cx="1591056" cy="1865376"/>
          </a:xfrm>
        </p:spPr>
        <p:txBody>
          <a:bodyPr tIns="45720" rIns="91440" anchor="t"/>
          <a:lstStyle>
            <a:lvl1pPr algn="ctr">
              <a:lnSpc>
                <a:spcPct val="100000"/>
              </a:lnSpc>
              <a:spcBef>
                <a:spcPts val="0"/>
              </a:spcBef>
              <a:defRPr sz="1600" b="0"/>
            </a:lvl1pPr>
          </a:lstStyle>
          <a:p>
            <a:pPr lvl="0"/>
            <a:r>
              <a:rPr lang="en-US"/>
              <a:t>Text</a:t>
            </a:r>
          </a:p>
          <a:p>
            <a:pPr lvl="0"/>
            <a:r>
              <a:rPr lang="en-US"/>
              <a:t>Text</a:t>
            </a:r>
          </a:p>
          <a:p>
            <a:pPr lvl="0"/>
            <a:r>
              <a:rPr lang="en-US"/>
              <a:t>Text</a:t>
            </a:r>
          </a:p>
          <a:p>
            <a:pPr lvl="0"/>
            <a:r>
              <a:rPr lang="en-US"/>
              <a:t>Text</a:t>
            </a:r>
          </a:p>
          <a:p>
            <a:pPr lvl="0"/>
            <a:r>
              <a:rPr lang="en-US"/>
              <a:t>Text</a:t>
            </a:r>
          </a:p>
          <a:p>
            <a:pPr lvl="0"/>
            <a:r>
              <a:rPr lang="en-US"/>
              <a:t>Text</a:t>
            </a:r>
          </a:p>
        </p:txBody>
      </p:sp>
      <p:sp>
        <p:nvSpPr>
          <p:cNvPr id="9" name="Text Placeholder 26">
            <a:extLst>
              <a:ext uri="{FF2B5EF4-FFF2-40B4-BE49-F238E27FC236}">
                <a16:creationId xmlns:a16="http://schemas.microsoft.com/office/drawing/2014/main" id="{48D56977-1F3F-ED68-3E25-3CC48C81123E}"/>
              </a:ext>
            </a:extLst>
          </p:cNvPr>
          <p:cNvSpPr>
            <a:spLocks noGrp="1"/>
          </p:cNvSpPr>
          <p:nvPr>
            <p:ph type="body" sz="quarter" idx="32" hasCustomPrompt="1"/>
          </p:nvPr>
        </p:nvSpPr>
        <p:spPr>
          <a:xfrm>
            <a:off x="9371322" y="3740663"/>
            <a:ext cx="1591056" cy="1865376"/>
          </a:xfrm>
        </p:spPr>
        <p:txBody>
          <a:bodyPr tIns="45720" rIns="91440" anchor="t"/>
          <a:lstStyle>
            <a:lvl1pPr algn="ctr">
              <a:lnSpc>
                <a:spcPct val="100000"/>
              </a:lnSpc>
              <a:spcBef>
                <a:spcPts val="0"/>
              </a:spcBef>
              <a:defRPr sz="1600" b="0"/>
            </a:lvl1pPr>
          </a:lstStyle>
          <a:p>
            <a:pPr lvl="0"/>
            <a:r>
              <a:rPr lang="en-US"/>
              <a:t>Text</a:t>
            </a:r>
          </a:p>
          <a:p>
            <a:pPr lvl="0"/>
            <a:r>
              <a:rPr lang="en-US"/>
              <a:t>Text</a:t>
            </a:r>
          </a:p>
          <a:p>
            <a:pPr lvl="0"/>
            <a:r>
              <a:rPr lang="en-US"/>
              <a:t>Text</a:t>
            </a:r>
          </a:p>
          <a:p>
            <a:pPr lvl="0"/>
            <a:r>
              <a:rPr lang="en-US"/>
              <a:t>Text</a:t>
            </a:r>
          </a:p>
          <a:p>
            <a:pPr lvl="0"/>
            <a:r>
              <a:rPr lang="en-US"/>
              <a:t>Text</a:t>
            </a:r>
          </a:p>
          <a:p>
            <a:pPr lvl="0"/>
            <a:r>
              <a:rPr lang="en-US"/>
              <a:t>Text</a:t>
            </a:r>
          </a:p>
        </p:txBody>
      </p:sp>
    </p:spTree>
    <p:extLst>
      <p:ext uri="{BB962C8B-B14F-4D97-AF65-F5344CB8AC3E}">
        <p14:creationId xmlns:p14="http://schemas.microsoft.com/office/powerpoint/2010/main" val="2232291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4.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41B85F-3774-2F43-4AC0-D8724DCE0B06}"/>
              </a:ext>
            </a:extLst>
          </p:cNvPr>
          <p:cNvSpPr>
            <a:spLocks noGrp="1" noRot="1" noMove="1" noResize="1" noEditPoints="1" noAdjustHandles="1" noChangeArrowheads="1" noChangeShapeType="1"/>
          </p:cNvSpPr>
          <p:nvPr userDrawn="1"/>
        </p:nvSpPr>
        <p:spPr>
          <a:xfrm>
            <a:off x="324344" y="1865376"/>
            <a:ext cx="420624" cy="4992624"/>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Placeholder 8">
            <a:extLst>
              <a:ext uri="{FF2B5EF4-FFF2-40B4-BE49-F238E27FC236}">
                <a16:creationId xmlns:a16="http://schemas.microsoft.com/office/drawing/2014/main" id="{DE1C918C-CB52-26A2-CE84-6A8420C38168}"/>
              </a:ext>
            </a:extLst>
          </p:cNvPr>
          <p:cNvSpPr>
            <a:spLocks noGrp="1" noRot="1" noMove="1" noResize="1" noEditPoints="1" noAdjustHandles="1" noChangeArrowheads="1" noChangeShapeType="1"/>
          </p:cNvSpPr>
          <p:nvPr>
            <p:ph type="title"/>
          </p:nvPr>
        </p:nvSpPr>
        <p:spPr>
          <a:xfrm>
            <a:off x="841248" y="313943"/>
            <a:ext cx="10405872" cy="937143"/>
          </a:xfrm>
          <a:prstGeom prst="rect">
            <a:avLst/>
          </a:prstGeom>
        </p:spPr>
        <p:txBody>
          <a:bodyPr vert="horz" lIns="91440" tIns="45720" rIns="0" bIns="0" rtlCol="0" anchor="b" anchorCtr="0">
            <a:noAutofit/>
          </a:bodyPr>
          <a:lstStyle/>
          <a:p>
            <a:r>
              <a:rPr lang="en-US" dirty="0"/>
              <a:t>Slide Title (1-2 lines)</a:t>
            </a:r>
          </a:p>
        </p:txBody>
      </p:sp>
      <p:sp>
        <p:nvSpPr>
          <p:cNvPr id="10" name="Text Placeholder 9">
            <a:extLst>
              <a:ext uri="{FF2B5EF4-FFF2-40B4-BE49-F238E27FC236}">
                <a16:creationId xmlns:a16="http://schemas.microsoft.com/office/drawing/2014/main" id="{F3740E22-CCB1-B951-E4CC-D3D01DA411C7}"/>
              </a:ext>
            </a:extLst>
          </p:cNvPr>
          <p:cNvSpPr>
            <a:spLocks noGrp="1" noRot="1" noMove="1" noResize="1" noEditPoints="1" noAdjustHandles="1" noChangeArrowheads="1" noChangeShapeType="1"/>
          </p:cNvSpPr>
          <p:nvPr>
            <p:ph type="body" idx="1"/>
          </p:nvPr>
        </p:nvSpPr>
        <p:spPr>
          <a:xfrm>
            <a:off x="841248" y="1865376"/>
            <a:ext cx="10405872" cy="4416552"/>
          </a:xfrm>
          <a:prstGeom prst="rect">
            <a:avLst/>
          </a:prstGeom>
        </p:spPr>
        <p:txBody>
          <a:bodyPr vert="horz" lIns="91440" tIns="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11">
            <a:extLst>
              <a:ext uri="{FF2B5EF4-FFF2-40B4-BE49-F238E27FC236}">
                <a16:creationId xmlns:a16="http://schemas.microsoft.com/office/drawing/2014/main" id="{4C1172A8-BCC5-EEE4-9662-7C1411549583}"/>
              </a:ext>
            </a:extLst>
          </p:cNvPr>
          <p:cNvSpPr>
            <a:spLocks noGrp="1" noRot="1" noMove="1" noResize="1" noEditPoints="1" noAdjustHandles="1" noChangeArrowheads="1" noChangeShapeType="1"/>
          </p:cNvSpPr>
          <p:nvPr>
            <p:ph type="sldNum" sz="quarter" idx="4"/>
          </p:nvPr>
        </p:nvSpPr>
        <p:spPr>
          <a:xfrm>
            <a:off x="331695" y="6419088"/>
            <a:ext cx="403412" cy="246888"/>
          </a:xfrm>
          <a:prstGeom prst="rect">
            <a:avLst/>
          </a:prstGeom>
        </p:spPr>
        <p:txBody>
          <a:bodyPr vert="horz" lIns="91440" tIns="45720" rIns="91440" bIns="45720" rtlCol="0" anchor="ctr"/>
          <a:lstStyle>
            <a:lvl1pPr algn="ctr">
              <a:defRPr sz="1000">
                <a:solidFill>
                  <a:schemeClr val="tx1"/>
                </a:solidFill>
              </a:defRPr>
            </a:lvl1pPr>
          </a:lstStyle>
          <a:p>
            <a:fld id="{B83C1AC1-627E-4CE5-A993-96CDEB859B0A}" type="slidenum">
              <a:rPr lang="en-US" smtClean="0"/>
              <a:pPr/>
              <a:t>‹#›</a:t>
            </a:fld>
            <a:endParaRPr lang="en-US" dirty="0"/>
          </a:p>
        </p:txBody>
      </p:sp>
      <p:sp>
        <p:nvSpPr>
          <p:cNvPr id="13" name="TextBox 12">
            <a:extLst>
              <a:ext uri="{FF2B5EF4-FFF2-40B4-BE49-F238E27FC236}">
                <a16:creationId xmlns:a16="http://schemas.microsoft.com/office/drawing/2014/main" id="{DA98DB2F-A56B-8F3E-8FBF-C3EBFCB3FDA9}"/>
              </a:ext>
            </a:extLst>
          </p:cNvPr>
          <p:cNvSpPr txBox="1">
            <a:spLocks noGrp="1" noRot="1" noMove="1" noResize="1" noEditPoints="1" noAdjustHandles="1" noChangeArrowheads="1" noChangeShapeType="1"/>
          </p:cNvSpPr>
          <p:nvPr userDrawn="1"/>
        </p:nvSpPr>
        <p:spPr>
          <a:xfrm>
            <a:off x="841248" y="6355080"/>
            <a:ext cx="10405872" cy="365760"/>
          </a:xfrm>
          <a:prstGeom prst="rect">
            <a:avLst/>
          </a:prstGeom>
          <a:noFill/>
        </p:spPr>
        <p:txBody>
          <a:bodyPr wrap="none" rIns="0" rtlCol="0" anchor="ctr" anchorCtr="0">
            <a:noAutofit/>
          </a:bodyPr>
          <a:lstStyle/>
          <a:p>
            <a:pPr algn="r"/>
            <a:r>
              <a:rPr lang="en-US" sz="1000" dirty="0"/>
              <a:t>Student Health Policy Forum  </a:t>
            </a:r>
            <a:r>
              <a:rPr lang="en-US" sz="1000" dirty="0">
                <a:solidFill>
                  <a:schemeClr val="accent2"/>
                </a:solidFill>
              </a:rPr>
              <a:t>■  </a:t>
            </a:r>
            <a:r>
              <a:rPr lang="en-US" sz="1000" dirty="0"/>
              <a:t>January 7, 2026</a:t>
            </a:r>
          </a:p>
        </p:txBody>
      </p:sp>
      <p:pic>
        <p:nvPicPr>
          <p:cNvPr id="5" name="Graphic 4">
            <a:extLst>
              <a:ext uri="{FF2B5EF4-FFF2-40B4-BE49-F238E27FC236}">
                <a16:creationId xmlns:a16="http://schemas.microsoft.com/office/drawing/2014/main" id="{48A321ED-CF66-0387-D5D9-DD257DC6CD8A}"/>
              </a:ext>
            </a:extLst>
          </p:cNvPr>
          <p:cNvPicPr>
            <a:picLocks noGrp="1" noRot="1" noChangeAspect="1" noMove="1" noResize="1" noEditPoints="1" noAdjustHandles="1" noChangeArrowheads="1" noChangeShapeType="1" noCrop="1"/>
          </p:cNvPicPr>
          <p:nvPr userDrawn="1"/>
        </p:nvPicPr>
        <p:blipFill>
          <a:blip r:embed="rId26">
            <a:extLst>
              <a:ext uri="{96DAC541-7B7A-43D3-8B79-37D633B846F1}">
                <asvg:svgBlip xmlns:asvg="http://schemas.microsoft.com/office/drawing/2016/SVG/main" r:embed="rId27"/>
              </a:ext>
            </a:extLst>
          </a:blip>
          <a:stretch>
            <a:fillRect/>
          </a:stretch>
        </p:blipFill>
        <p:spPr>
          <a:xfrm>
            <a:off x="11423650" y="6187431"/>
            <a:ext cx="441969" cy="441969"/>
          </a:xfrm>
          <a:prstGeom prst="rect">
            <a:avLst/>
          </a:prstGeom>
        </p:spPr>
      </p:pic>
      <p:sp>
        <p:nvSpPr>
          <p:cNvPr id="7" name="Rectangle 6">
            <a:extLst>
              <a:ext uri="{FF2B5EF4-FFF2-40B4-BE49-F238E27FC236}">
                <a16:creationId xmlns:a16="http://schemas.microsoft.com/office/drawing/2014/main" id="{12CC5253-BE08-ADC4-2CA1-4C24E45A4A08}"/>
              </a:ext>
            </a:extLst>
          </p:cNvPr>
          <p:cNvSpPr>
            <a:spLocks noGrp="1" noRot="1" noChangeAspect="1" noMove="1" noResize="1" noEditPoints="1" noAdjustHandles="1" noChangeArrowheads="1" noChangeShapeType="1"/>
          </p:cNvSpPr>
          <p:nvPr userDrawn="1"/>
        </p:nvSpPr>
        <p:spPr>
          <a:xfrm>
            <a:off x="324344" y="1320800"/>
            <a:ext cx="420624" cy="42062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305D3C-864D-2E30-FB0D-4F4C96CB8C86}"/>
              </a:ext>
            </a:extLst>
          </p:cNvPr>
          <p:cNvSpPr>
            <a:spLocks noGrp="1" noRot="1" noMove="1" noResize="1" noEditPoints="1" noAdjustHandles="1" noChangeArrowheads="1" noChangeShapeType="1"/>
          </p:cNvSpPr>
          <p:nvPr userDrawn="1"/>
        </p:nvSpPr>
        <p:spPr>
          <a:xfrm>
            <a:off x="324344" y="799983"/>
            <a:ext cx="420624" cy="42062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A5F2973-79DC-248E-4ED2-8C006C5DE505}"/>
              </a:ext>
            </a:extLst>
          </p:cNvPr>
          <p:cNvSpPr>
            <a:spLocks noGrp="1" noRot="1" noChangeAspect="1" noMove="1" noResize="1" noEditPoints="1" noAdjustHandles="1" noChangeArrowheads="1" noChangeShapeType="1"/>
          </p:cNvSpPr>
          <p:nvPr userDrawn="1"/>
        </p:nvSpPr>
        <p:spPr>
          <a:xfrm>
            <a:off x="324344" y="288310"/>
            <a:ext cx="420624" cy="42062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6447789"/>
      </p:ext>
    </p:extLst>
  </p:cSld>
  <p:clrMap bg1="lt1" tx1="dk1" bg2="lt2" tx2="dk2" accent1="accent1" accent2="accent2" accent3="accent3" accent4="accent4" accent5="accent5" accent6="accent6" hlink="hlink" folHlink="folHlink"/>
  <p:sldLayoutIdLst>
    <p:sldLayoutId id="2147483665" r:id="rId1"/>
    <p:sldLayoutId id="2147483698" r:id="rId2"/>
    <p:sldLayoutId id="2147483699" r:id="rId3"/>
    <p:sldLayoutId id="2147483694" r:id="rId4"/>
    <p:sldLayoutId id="2147483692" r:id="rId5"/>
    <p:sldLayoutId id="2147483701" r:id="rId6"/>
    <p:sldLayoutId id="2147483674" r:id="rId7"/>
    <p:sldLayoutId id="2147483678" r:id="rId8"/>
    <p:sldLayoutId id="2147483703" r:id="rId9"/>
    <p:sldLayoutId id="2147483705" r:id="rId10"/>
    <p:sldLayoutId id="2147483670" r:id="rId11"/>
    <p:sldLayoutId id="2147483686" r:id="rId12"/>
    <p:sldLayoutId id="2147483682" r:id="rId13"/>
    <p:sldLayoutId id="2147483660" r:id="rId14"/>
    <p:sldLayoutId id="2147483700" r:id="rId15"/>
    <p:sldLayoutId id="2147483661" r:id="rId16"/>
    <p:sldLayoutId id="2147483683" r:id="rId17"/>
    <p:sldLayoutId id="2147483666" r:id="rId18"/>
    <p:sldLayoutId id="2147483688" r:id="rId19"/>
    <p:sldLayoutId id="2147483706" r:id="rId20"/>
    <p:sldLayoutId id="2147483676" r:id="rId21"/>
    <p:sldLayoutId id="2147483702" r:id="rId22"/>
    <p:sldLayoutId id="2147483690" r:id="rId23"/>
    <p:sldLayoutId id="2147483691" r:id="rId24"/>
  </p:sldLayoutIdLst>
  <p:hf hdr="0" ftr="0" dt="0"/>
  <p:txStyles>
    <p:titleStyle>
      <a:lvl1pPr algn="l" defTabSz="914400" rtl="0" eaLnBrk="1" latinLnBrk="0" hangingPunct="1">
        <a:lnSpc>
          <a:spcPct val="90000"/>
        </a:lnSpc>
        <a:spcBef>
          <a:spcPct val="0"/>
        </a:spcBef>
        <a:buNone/>
        <a:defRPr sz="2800" b="1" i="0" kern="1200">
          <a:solidFill>
            <a:schemeClr val="accent1"/>
          </a:solidFill>
          <a:latin typeface="Avenir Next LT Pro" panose="020B0504020202020204" pitchFamily="34" charset="0"/>
          <a:ea typeface="+mj-ea"/>
          <a:cs typeface="+mj-cs"/>
        </a:defRPr>
      </a:lvl1pPr>
    </p:titleStyle>
    <p:bodyStyle>
      <a:lvl1pPr marL="0" indent="0" algn="l" defTabSz="914400" rtl="0" eaLnBrk="1" latinLnBrk="0" hangingPunct="1">
        <a:lnSpc>
          <a:spcPct val="90000"/>
        </a:lnSpc>
        <a:spcBef>
          <a:spcPts val="1200"/>
        </a:spcBef>
        <a:buClr>
          <a:schemeClr val="accent2"/>
        </a:buClr>
        <a:buSzPct val="130000"/>
        <a:buFont typeface="Arial" panose="020B0604020202020204" pitchFamily="34" charset="0"/>
        <a:buNone/>
        <a:defRPr sz="2200" b="0" i="0" kern="1200">
          <a:solidFill>
            <a:schemeClr val="tx1"/>
          </a:solidFill>
          <a:latin typeface="Avenir Next LT Pro" panose="020B0504020202020204" pitchFamily="34" charset="77"/>
          <a:ea typeface="+mn-ea"/>
          <a:cs typeface="+mn-cs"/>
        </a:defRPr>
      </a:lvl1pPr>
      <a:lvl2pPr marL="287338" indent="-282575" algn="l" defTabSz="914400" rtl="0" eaLnBrk="1" latinLnBrk="0" hangingPunct="1">
        <a:lnSpc>
          <a:spcPct val="90000"/>
        </a:lnSpc>
        <a:spcBef>
          <a:spcPts val="600"/>
        </a:spcBef>
        <a:buClr>
          <a:srgbClr val="FF8B00"/>
        </a:buClr>
        <a:buSzPct val="100000"/>
        <a:buFontTx/>
        <a:buBlip>
          <a:blip r:embed="rId28">
            <a:extLst>
              <a:ext uri="{96DAC541-7B7A-43D3-8B79-37D633B846F1}">
                <asvg:svgBlip xmlns:asvg="http://schemas.microsoft.com/office/drawing/2016/SVG/main" r:embed="rId29"/>
              </a:ext>
            </a:extLst>
          </a:blip>
        </a:buBlip>
        <a:defRPr sz="2200" b="0" i="0" kern="1200">
          <a:solidFill>
            <a:schemeClr val="tx1"/>
          </a:solidFill>
          <a:latin typeface="Avenir Next LT Pro" panose="020B0504020202020204" pitchFamily="34" charset="77"/>
          <a:ea typeface="+mn-ea"/>
          <a:cs typeface="+mn-cs"/>
        </a:defRPr>
      </a:lvl2pPr>
      <a:lvl3pPr marL="739775" indent="-282575" algn="l" defTabSz="914400" rtl="0" eaLnBrk="1" latinLnBrk="0" hangingPunct="1">
        <a:lnSpc>
          <a:spcPct val="90000"/>
        </a:lnSpc>
        <a:spcBef>
          <a:spcPts val="600"/>
        </a:spcBef>
        <a:buClr>
          <a:schemeClr val="accent5"/>
        </a:buClr>
        <a:buSzPct val="100000"/>
        <a:buFont typeface="Courier New" panose="02070309020205020404" pitchFamily="49" charset="0"/>
        <a:buChar char="o"/>
        <a:defRPr sz="2000" b="0" i="0" kern="1200">
          <a:solidFill>
            <a:schemeClr val="tx1"/>
          </a:solidFill>
          <a:latin typeface="Avenir Next LT Pro" panose="020B0504020202020204" pitchFamily="34" charset="77"/>
          <a:ea typeface="+mn-ea"/>
          <a:cs typeface="+mn-cs"/>
        </a:defRPr>
      </a:lvl3pPr>
      <a:lvl4pPr marL="1139825" indent="-282575" algn="l" defTabSz="914400" rtl="0" eaLnBrk="1" latinLnBrk="0" hangingPunct="1">
        <a:lnSpc>
          <a:spcPct val="90000"/>
        </a:lnSpc>
        <a:spcBef>
          <a:spcPts val="600"/>
        </a:spcBef>
        <a:buFont typeface="Wingdings" panose="05000000000000000000" pitchFamily="2" charset="2"/>
        <a:buChar char="§"/>
        <a:defRPr sz="1800" b="0" i="0" kern="1200">
          <a:solidFill>
            <a:schemeClr val="tx1"/>
          </a:solidFill>
          <a:latin typeface="Avenir Next LT Pro" panose="020B0504020202020204" pitchFamily="34" charset="77"/>
          <a:ea typeface="+mn-ea"/>
          <a:cs typeface="+mn-cs"/>
        </a:defRPr>
      </a:lvl4pPr>
      <a:lvl5pPr marL="1541463" indent="-282575" algn="l" defTabSz="914400" rtl="0" eaLnBrk="1" latinLnBrk="0" hangingPunct="1">
        <a:lnSpc>
          <a:spcPct val="90000"/>
        </a:lnSpc>
        <a:spcBef>
          <a:spcPts val="600"/>
        </a:spcBef>
        <a:buSzPct val="130000"/>
        <a:buFont typeface="Arial" panose="020B0604020202020204" pitchFamily="34" charset="0"/>
        <a:buChar char="•"/>
        <a:defRPr sz="1600" b="0" i="0" kern="1200">
          <a:solidFill>
            <a:schemeClr val="tx1"/>
          </a:solidFill>
          <a:latin typeface="Avenir Next LT Pro"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68"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8" Type="http://schemas.openxmlformats.org/officeDocument/2006/relationships/hyperlink" Target="https://www.chiamass.gov/" TargetMode="External"/><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hyperlink" Target="https://www.linkedin.com/company/chia-careers/" TargetMode="External"/><Relationship Id="rId1" Type="http://schemas.openxmlformats.org/officeDocument/2006/relationships/slideLayout" Target="../slideLayouts/slideLayout5.xml"/><Relationship Id="rId6" Type="http://schemas.openxmlformats.org/officeDocument/2006/relationships/hyperlink" Target="https://visitor.r20.constantcontact.com/manage/optin?v=001lJYdiyZRKBQsmd0hUv6FHkuW_6L05cgxdFGifuJuvQo4k7PRUEBypuHLnQYWkUiL8JY1n3ULywIUhzicGUcUrMfg7P7T3KLCHKJKiyUXUrc%3D" TargetMode="External"/><Relationship Id="rId5" Type="http://schemas.openxmlformats.org/officeDocument/2006/relationships/image" Target="../media/image31.png"/><Relationship Id="rId10" Type="http://schemas.openxmlformats.org/officeDocument/2006/relationships/image" Target="../media/image34.jpeg"/><Relationship Id="rId4" Type="http://schemas.openxmlformats.org/officeDocument/2006/relationships/hyperlink" Target="https://bsky.app/profile/chiamass.bsky.social" TargetMode="External"/><Relationship Id="rId9" Type="http://schemas.openxmlformats.org/officeDocument/2006/relationships/image" Target="../media/image3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hyperlink" Target="mailto:andrew.jackmauh@chiamass.gov" TargetMode="Externa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AC924-3B0F-E4E7-6943-47CA7A5231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F86169-86E0-7850-2667-5C86BC5ECE1A}"/>
              </a:ext>
            </a:extLst>
          </p:cNvPr>
          <p:cNvSpPr>
            <a:spLocks noGrp="1"/>
          </p:cNvSpPr>
          <p:nvPr>
            <p:ph type="ctrTitle"/>
          </p:nvPr>
        </p:nvSpPr>
        <p:spPr>
          <a:xfrm>
            <a:off x="738808" y="2297514"/>
            <a:ext cx="9144000" cy="1324460"/>
          </a:xfrm>
        </p:spPr>
        <p:txBody>
          <a:bodyPr/>
          <a:lstStyle/>
          <a:p>
            <a:r>
              <a:rPr lang="en-US" dirty="0"/>
              <a:t>MA Health Policy Student Forum</a:t>
            </a:r>
          </a:p>
        </p:txBody>
      </p:sp>
      <p:sp>
        <p:nvSpPr>
          <p:cNvPr id="3" name="Text Placeholder 2">
            <a:extLst>
              <a:ext uri="{FF2B5EF4-FFF2-40B4-BE49-F238E27FC236}">
                <a16:creationId xmlns:a16="http://schemas.microsoft.com/office/drawing/2014/main" id="{7A0A5176-E97D-AB04-748D-647548CA5817}"/>
              </a:ext>
            </a:extLst>
          </p:cNvPr>
          <p:cNvSpPr>
            <a:spLocks noGrp="1"/>
          </p:cNvSpPr>
          <p:nvPr>
            <p:ph type="body" sz="quarter" idx="11"/>
          </p:nvPr>
        </p:nvSpPr>
        <p:spPr>
          <a:xfrm>
            <a:off x="738188" y="3719513"/>
            <a:ext cx="9144000" cy="1850014"/>
          </a:xfrm>
        </p:spPr>
        <p:txBody>
          <a:bodyPr>
            <a:normAutofit/>
          </a:bodyPr>
          <a:lstStyle/>
          <a:p>
            <a:r>
              <a:rPr lang="en-US" dirty="0"/>
              <a:t>CHIA’s Mission in Context</a:t>
            </a:r>
          </a:p>
        </p:txBody>
      </p:sp>
      <p:sp>
        <p:nvSpPr>
          <p:cNvPr id="10" name="TextBox 9">
            <a:extLst>
              <a:ext uri="{FF2B5EF4-FFF2-40B4-BE49-F238E27FC236}">
                <a16:creationId xmlns:a16="http://schemas.microsoft.com/office/drawing/2014/main" id="{5651E12C-FB53-578A-3014-F734DFF2D5C1}"/>
              </a:ext>
            </a:extLst>
          </p:cNvPr>
          <p:cNvSpPr txBox="1">
            <a:spLocks noGrp="1" noRot="1" noMove="1" noResize="1" noEditPoints="1" noAdjustHandles="1" noChangeArrowheads="1" noChangeShapeType="1"/>
          </p:cNvSpPr>
          <p:nvPr/>
        </p:nvSpPr>
        <p:spPr>
          <a:xfrm>
            <a:off x="738188" y="6125592"/>
            <a:ext cx="9155430" cy="566340"/>
          </a:xfrm>
          <a:prstGeom prst="rect">
            <a:avLst/>
          </a:prstGeom>
          <a:solidFill>
            <a:schemeClr val="bg1"/>
          </a:solidFill>
          <a:ln>
            <a:noFill/>
          </a:ln>
        </p:spPr>
        <p:txBody>
          <a:bodyPr wrap="square" lIns="0" rIns="0" rtlCol="0" anchor="b">
            <a:noAutofit/>
          </a:bodyPr>
          <a:lstStyle/>
          <a:p>
            <a:pPr>
              <a:tabLst>
                <a:tab pos="1828800" algn="l"/>
              </a:tabLst>
            </a:pPr>
            <a:r>
              <a:rPr lang="en-US" sz="1600" dirty="0"/>
              <a:t>Andrew Jackmauh  </a:t>
            </a:r>
            <a:r>
              <a:rPr lang="en-US" sz="1600" dirty="0">
                <a:solidFill>
                  <a:schemeClr val="accent2"/>
                </a:solidFill>
              </a:rPr>
              <a:t>■   </a:t>
            </a:r>
            <a:r>
              <a:rPr lang="en-US" sz="1600" dirty="0">
                <a:solidFill>
                  <a:schemeClr val="tx2"/>
                </a:solidFill>
              </a:rPr>
              <a:t>January 7, 2026</a:t>
            </a:r>
          </a:p>
        </p:txBody>
      </p:sp>
    </p:spTree>
    <p:extLst>
      <p:ext uri="{BB962C8B-B14F-4D97-AF65-F5344CB8AC3E}">
        <p14:creationId xmlns:p14="http://schemas.microsoft.com/office/powerpoint/2010/main" val="4249925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116A234-BA8A-032B-489A-7249D9937C28}"/>
              </a:ext>
            </a:extLst>
          </p:cNvPr>
          <p:cNvSpPr>
            <a:spLocks noGrp="1"/>
          </p:cNvSpPr>
          <p:nvPr>
            <p:ph type="sldNum" sz="quarter" idx="14"/>
          </p:nvPr>
        </p:nvSpPr>
        <p:spPr/>
        <p:txBody>
          <a:bodyPr/>
          <a:lstStyle/>
          <a:p>
            <a:fld id="{B83C1AC1-627E-4CE5-A993-96CDEB859B0A}" type="slidenum">
              <a:rPr lang="en-US" smtClean="0"/>
              <a:pPr/>
              <a:t>10</a:t>
            </a:fld>
            <a:endParaRPr lang="en-US"/>
          </a:p>
        </p:txBody>
      </p:sp>
      <p:sp>
        <p:nvSpPr>
          <p:cNvPr id="4" name="Title 3">
            <a:extLst>
              <a:ext uri="{FF2B5EF4-FFF2-40B4-BE49-F238E27FC236}">
                <a16:creationId xmlns:a16="http://schemas.microsoft.com/office/drawing/2014/main" id="{836CBC65-BED0-D546-BED4-CACEC1E45803}"/>
              </a:ext>
            </a:extLst>
          </p:cNvPr>
          <p:cNvSpPr>
            <a:spLocks noGrp="1"/>
          </p:cNvSpPr>
          <p:nvPr>
            <p:ph type="title"/>
          </p:nvPr>
        </p:nvSpPr>
        <p:spPr/>
        <p:txBody>
          <a:bodyPr/>
          <a:lstStyle/>
          <a:p>
            <a:r>
              <a:rPr lang="en-US"/>
              <a:t>Maintain the State’s Largest Health Care Data Assets</a:t>
            </a:r>
          </a:p>
        </p:txBody>
      </p:sp>
      <p:sp>
        <p:nvSpPr>
          <p:cNvPr id="6" name="Text Placeholder 5">
            <a:extLst>
              <a:ext uri="{FF2B5EF4-FFF2-40B4-BE49-F238E27FC236}">
                <a16:creationId xmlns:a16="http://schemas.microsoft.com/office/drawing/2014/main" id="{145B1505-BA8D-C4C8-497C-04170A7C51FF}"/>
              </a:ext>
            </a:extLst>
          </p:cNvPr>
          <p:cNvSpPr>
            <a:spLocks noGrp="1"/>
          </p:cNvSpPr>
          <p:nvPr>
            <p:ph type="body" sz="quarter" idx="21"/>
          </p:nvPr>
        </p:nvSpPr>
        <p:spPr>
          <a:xfrm>
            <a:off x="311147" y="2279512"/>
            <a:ext cx="5784853" cy="3968888"/>
          </a:xfrm>
        </p:spPr>
        <p:txBody>
          <a:bodyPr/>
          <a:lstStyle/>
          <a:p>
            <a:pPr marL="4763" lvl="1" indent="0">
              <a:buNone/>
            </a:pPr>
            <a:r>
              <a:rPr lang="en-US" b="1"/>
              <a:t>Authorized to compel data from payers and providers</a:t>
            </a:r>
          </a:p>
          <a:p>
            <a:pPr lvl="1"/>
            <a:r>
              <a:rPr lang="en-US"/>
              <a:t>Process data file submissions</a:t>
            </a:r>
          </a:p>
          <a:p>
            <a:pPr lvl="2"/>
            <a:r>
              <a:rPr lang="en-US"/>
              <a:t>~9,000 data submissions</a:t>
            </a:r>
          </a:p>
          <a:p>
            <a:pPr lvl="2"/>
            <a:r>
              <a:rPr lang="en-US"/>
              <a:t>~2,000 submitters</a:t>
            </a:r>
          </a:p>
          <a:p>
            <a:pPr lvl="1"/>
            <a:r>
              <a:rPr lang="en-US"/>
              <a:t>Fulfill data requests</a:t>
            </a:r>
          </a:p>
          <a:p>
            <a:pPr lvl="2"/>
            <a:r>
              <a:rPr lang="en-US"/>
              <a:t>~250 requests in 2024</a:t>
            </a:r>
          </a:p>
          <a:p>
            <a:endParaRPr lang="en-US"/>
          </a:p>
        </p:txBody>
      </p:sp>
      <p:grpSp>
        <p:nvGrpSpPr>
          <p:cNvPr id="7" name="Group 6">
            <a:extLst>
              <a:ext uri="{FF2B5EF4-FFF2-40B4-BE49-F238E27FC236}">
                <a16:creationId xmlns:a16="http://schemas.microsoft.com/office/drawing/2014/main" id="{1F8578C6-1271-75D0-B0C7-7C687239CFB1}"/>
              </a:ext>
            </a:extLst>
          </p:cNvPr>
          <p:cNvGrpSpPr/>
          <p:nvPr/>
        </p:nvGrpSpPr>
        <p:grpSpPr>
          <a:xfrm>
            <a:off x="6667951" y="1850910"/>
            <a:ext cx="4556752" cy="4444860"/>
            <a:chOff x="3511837" y="751170"/>
            <a:chExt cx="5168324" cy="5418666"/>
          </a:xfrm>
        </p:grpSpPr>
        <p:sp>
          <p:nvSpPr>
            <p:cNvPr id="8" name="Oval 7">
              <a:extLst>
                <a:ext uri="{FF2B5EF4-FFF2-40B4-BE49-F238E27FC236}">
                  <a16:creationId xmlns:a16="http://schemas.microsoft.com/office/drawing/2014/main" id="{BF87C33A-B0BD-A4EA-C569-3F2159EEA877}"/>
                </a:ext>
              </a:extLst>
            </p:cNvPr>
            <p:cNvSpPr/>
            <p:nvPr/>
          </p:nvSpPr>
          <p:spPr>
            <a:xfrm>
              <a:off x="4101131" y="1489107"/>
              <a:ext cx="3989737" cy="3838575"/>
            </a:xfrm>
            <a:prstGeom prst="ellipse">
              <a:avLst/>
            </a:prstGeom>
            <a:no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95D951DF-059C-E0D5-2FC1-C32D17917CE5}"/>
                </a:ext>
              </a:extLst>
            </p:cNvPr>
            <p:cNvGrpSpPr/>
            <p:nvPr/>
          </p:nvGrpSpPr>
          <p:grpSpPr>
            <a:xfrm>
              <a:off x="3511837" y="751170"/>
              <a:ext cx="5168324" cy="5418666"/>
              <a:chOff x="3511837" y="751170"/>
              <a:chExt cx="5168324" cy="5418666"/>
            </a:xfrm>
          </p:grpSpPr>
          <p:sp>
            <p:nvSpPr>
              <p:cNvPr id="10" name="Freeform: Shape 9">
                <a:extLst>
                  <a:ext uri="{FF2B5EF4-FFF2-40B4-BE49-F238E27FC236}">
                    <a16:creationId xmlns:a16="http://schemas.microsoft.com/office/drawing/2014/main" id="{2BCC8BC2-97FF-F54A-7F6A-74770C3354C6}"/>
                  </a:ext>
                </a:extLst>
              </p:cNvPr>
              <p:cNvSpPr/>
              <p:nvPr/>
            </p:nvSpPr>
            <p:spPr>
              <a:xfrm>
                <a:off x="5189475" y="751170"/>
                <a:ext cx="1820800" cy="1575206"/>
              </a:xfrm>
              <a:custGeom>
                <a:avLst/>
                <a:gdLst>
                  <a:gd name="connsiteX0" fmla="*/ 0 w 1820800"/>
                  <a:gd name="connsiteY0" fmla="*/ 787603 h 1575206"/>
                  <a:gd name="connsiteX1" fmla="*/ 450036 w 1820800"/>
                  <a:gd name="connsiteY1" fmla="*/ 0 h 1575206"/>
                  <a:gd name="connsiteX2" fmla="*/ 1370764 w 1820800"/>
                  <a:gd name="connsiteY2" fmla="*/ 0 h 1575206"/>
                  <a:gd name="connsiteX3" fmla="*/ 1820800 w 1820800"/>
                  <a:gd name="connsiteY3" fmla="*/ 787603 h 1575206"/>
                  <a:gd name="connsiteX4" fmla="*/ 1370764 w 1820800"/>
                  <a:gd name="connsiteY4" fmla="*/ 1575206 h 1575206"/>
                  <a:gd name="connsiteX5" fmla="*/ 450036 w 1820800"/>
                  <a:gd name="connsiteY5" fmla="*/ 1575206 h 1575206"/>
                  <a:gd name="connsiteX6" fmla="*/ 0 w 1820800"/>
                  <a:gd name="connsiteY6" fmla="*/ 787603 h 157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0800" h="1575206">
                    <a:moveTo>
                      <a:pt x="0" y="787603"/>
                    </a:moveTo>
                    <a:lnTo>
                      <a:pt x="450036" y="0"/>
                    </a:lnTo>
                    <a:lnTo>
                      <a:pt x="1370764" y="0"/>
                    </a:lnTo>
                    <a:lnTo>
                      <a:pt x="1820800" y="787603"/>
                    </a:lnTo>
                    <a:lnTo>
                      <a:pt x="1370764" y="1575206"/>
                    </a:lnTo>
                    <a:lnTo>
                      <a:pt x="450036" y="1575206"/>
                    </a:lnTo>
                    <a:lnTo>
                      <a:pt x="0" y="787603"/>
                    </a:lnTo>
                    <a:close/>
                  </a:path>
                </a:pathLst>
              </a:custGeom>
              <a:solidFill>
                <a:schemeClr val="accent1"/>
              </a:solidFill>
              <a:ln>
                <a:solidFill>
                  <a:srgbClr val="145380"/>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0" tIns="274320" rIns="0" bIns="274320" numCol="1" spcCol="1270" anchor="ctr" anchorCtr="0">
                <a:noAutofit/>
              </a:bodyPr>
              <a:lstStyle/>
              <a:p>
                <a:pPr marL="0" lvl="0" indent="0" algn="ctr" defTabSz="400050">
                  <a:lnSpc>
                    <a:spcPct val="90000"/>
                  </a:lnSpc>
                  <a:spcBef>
                    <a:spcPct val="0"/>
                  </a:spcBef>
                  <a:spcAft>
                    <a:spcPts val="375"/>
                  </a:spcAft>
                  <a:buNone/>
                </a:pPr>
                <a:r>
                  <a:rPr lang="en-US" sz="900" b="1" kern="0">
                    <a:cs typeface="Arial" panose="020B0604020202020204" pitchFamily="34" charset="0"/>
                  </a:rPr>
                  <a:t>All-Payer </a:t>
                </a:r>
                <a:br>
                  <a:rPr lang="en-US" sz="900" b="1" kern="0">
                    <a:cs typeface="Arial" panose="020B0604020202020204" pitchFamily="34" charset="0"/>
                  </a:rPr>
                </a:br>
                <a:r>
                  <a:rPr lang="en-US" sz="900" b="1" kern="0">
                    <a:cs typeface="Arial" panose="020B0604020202020204" pitchFamily="34" charset="0"/>
                  </a:rPr>
                  <a:t>Claims Database </a:t>
                </a:r>
                <a:br>
                  <a:rPr lang="en-US" sz="900" b="1" kern="0">
                    <a:cs typeface="Arial" panose="020B0604020202020204" pitchFamily="34" charset="0"/>
                  </a:rPr>
                </a:br>
                <a:r>
                  <a:rPr lang="en-US" sz="900" b="1" kern="0">
                    <a:cs typeface="Arial" panose="020B0604020202020204" pitchFamily="34" charset="0"/>
                  </a:rPr>
                  <a:t>(MA APCD)</a:t>
                </a:r>
              </a:p>
              <a:p>
                <a:pPr marL="0" lvl="0" indent="0" algn="ctr" defTabSz="400050">
                  <a:lnSpc>
                    <a:spcPct val="90000"/>
                  </a:lnSpc>
                  <a:spcBef>
                    <a:spcPct val="0"/>
                  </a:spcBef>
                  <a:spcAft>
                    <a:spcPts val="375"/>
                  </a:spcAft>
                  <a:buNone/>
                </a:pPr>
                <a:r>
                  <a:rPr lang="en-US" sz="950" i="1" kern="0">
                    <a:cs typeface="Arial" panose="020B0604020202020204" pitchFamily="34" charset="0"/>
                  </a:rPr>
                  <a:t>utilization and </a:t>
                </a:r>
                <a:br>
                  <a:rPr lang="en-US" sz="950" i="1" kern="0">
                    <a:cs typeface="Arial" panose="020B0604020202020204" pitchFamily="34" charset="0"/>
                  </a:rPr>
                </a:br>
                <a:r>
                  <a:rPr lang="en-US" sz="950" i="1" kern="0">
                    <a:cs typeface="Arial" panose="020B0604020202020204" pitchFamily="34" charset="0"/>
                  </a:rPr>
                  <a:t>payment data </a:t>
                </a:r>
                <a:br>
                  <a:rPr lang="en-US" sz="950" i="1" kern="0">
                    <a:cs typeface="Arial" panose="020B0604020202020204" pitchFamily="34" charset="0"/>
                  </a:rPr>
                </a:br>
                <a:r>
                  <a:rPr lang="en-US" sz="950" i="1" kern="0">
                    <a:cs typeface="Arial" panose="020B0604020202020204" pitchFamily="34" charset="0"/>
                  </a:rPr>
                  <a:t>submitted</a:t>
                </a:r>
                <a:br>
                  <a:rPr lang="en-US" sz="950" i="1" kern="0">
                    <a:cs typeface="Arial" panose="020B0604020202020204" pitchFamily="34" charset="0"/>
                  </a:rPr>
                </a:br>
                <a:r>
                  <a:rPr lang="en-US" sz="950" i="1" kern="0">
                    <a:cs typeface="Arial" panose="020B0604020202020204" pitchFamily="34" charset="0"/>
                  </a:rPr>
                  <a:t>by payers</a:t>
                </a:r>
                <a:endParaRPr lang="en-US" sz="950" kern="0"/>
              </a:p>
            </p:txBody>
          </p:sp>
          <p:sp>
            <p:nvSpPr>
              <p:cNvPr id="11" name="Freeform: Shape 10">
                <a:extLst>
                  <a:ext uri="{FF2B5EF4-FFF2-40B4-BE49-F238E27FC236}">
                    <a16:creationId xmlns:a16="http://schemas.microsoft.com/office/drawing/2014/main" id="{82165AE1-48BB-B420-70A5-8024DA540AC8}"/>
                  </a:ext>
                </a:extLst>
              </p:cNvPr>
              <p:cNvSpPr/>
              <p:nvPr/>
            </p:nvSpPr>
            <p:spPr>
              <a:xfrm>
                <a:off x="6859361" y="1688523"/>
                <a:ext cx="1820800" cy="1575206"/>
              </a:xfrm>
              <a:custGeom>
                <a:avLst/>
                <a:gdLst>
                  <a:gd name="connsiteX0" fmla="*/ 0 w 1820800"/>
                  <a:gd name="connsiteY0" fmla="*/ 787603 h 1575206"/>
                  <a:gd name="connsiteX1" fmla="*/ 450036 w 1820800"/>
                  <a:gd name="connsiteY1" fmla="*/ 0 h 1575206"/>
                  <a:gd name="connsiteX2" fmla="*/ 1370764 w 1820800"/>
                  <a:gd name="connsiteY2" fmla="*/ 0 h 1575206"/>
                  <a:gd name="connsiteX3" fmla="*/ 1820800 w 1820800"/>
                  <a:gd name="connsiteY3" fmla="*/ 787603 h 1575206"/>
                  <a:gd name="connsiteX4" fmla="*/ 1370764 w 1820800"/>
                  <a:gd name="connsiteY4" fmla="*/ 1575206 h 1575206"/>
                  <a:gd name="connsiteX5" fmla="*/ 450036 w 1820800"/>
                  <a:gd name="connsiteY5" fmla="*/ 1575206 h 1575206"/>
                  <a:gd name="connsiteX6" fmla="*/ 0 w 1820800"/>
                  <a:gd name="connsiteY6" fmla="*/ 787603 h 157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0800" h="1575206">
                    <a:moveTo>
                      <a:pt x="0" y="787603"/>
                    </a:moveTo>
                    <a:lnTo>
                      <a:pt x="450036" y="0"/>
                    </a:lnTo>
                    <a:lnTo>
                      <a:pt x="1370764" y="0"/>
                    </a:lnTo>
                    <a:lnTo>
                      <a:pt x="1820800" y="787603"/>
                    </a:lnTo>
                    <a:lnTo>
                      <a:pt x="1370764" y="1575206"/>
                    </a:lnTo>
                    <a:lnTo>
                      <a:pt x="450036" y="1575206"/>
                    </a:lnTo>
                    <a:lnTo>
                      <a:pt x="0" y="787603"/>
                    </a:lnTo>
                    <a:close/>
                  </a:path>
                </a:pathLst>
              </a:custGeom>
              <a:solidFill>
                <a:schemeClr val="accent1"/>
              </a:solidFill>
              <a:ln>
                <a:solidFill>
                  <a:srgbClr val="145380"/>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0" tIns="274320" rIns="0" bIns="274320" numCol="1" spcCol="1270" anchor="ctr" anchorCtr="0">
                <a:noAutofit/>
              </a:bodyPr>
              <a:lstStyle/>
              <a:p>
                <a:pPr lvl="0" algn="ctr" defTabSz="400050">
                  <a:lnSpc>
                    <a:spcPct val="90000"/>
                  </a:lnSpc>
                  <a:spcBef>
                    <a:spcPct val="0"/>
                  </a:spcBef>
                  <a:spcAft>
                    <a:spcPts val="375"/>
                  </a:spcAft>
                </a:pPr>
                <a:r>
                  <a:rPr lang="en-US" sz="900" b="1" kern="0">
                    <a:cs typeface="Arial" panose="020B0604020202020204" pitchFamily="34" charset="0"/>
                  </a:rPr>
                  <a:t>Hospital </a:t>
                </a:r>
                <a:br>
                  <a:rPr lang="en-US" sz="900" b="1" kern="0">
                    <a:cs typeface="Arial" panose="020B0604020202020204" pitchFamily="34" charset="0"/>
                  </a:rPr>
                </a:br>
                <a:r>
                  <a:rPr lang="en-US" sz="900" b="1" kern="0">
                    <a:cs typeface="Arial" panose="020B0604020202020204" pitchFamily="34" charset="0"/>
                  </a:rPr>
                  <a:t>Case Mix </a:t>
                </a:r>
                <a:br>
                  <a:rPr lang="en-US" sz="900" b="1" kern="0">
                    <a:cs typeface="Arial" panose="020B0604020202020204" pitchFamily="34" charset="0"/>
                  </a:rPr>
                </a:br>
                <a:r>
                  <a:rPr lang="en-US" sz="900" b="1" kern="0">
                    <a:cs typeface="Arial" panose="020B0604020202020204" pitchFamily="34" charset="0"/>
                  </a:rPr>
                  <a:t>Databases</a:t>
                </a:r>
              </a:p>
              <a:p>
                <a:pPr lvl="0" algn="ctr" defTabSz="400050">
                  <a:lnSpc>
                    <a:spcPct val="90000"/>
                  </a:lnSpc>
                  <a:spcBef>
                    <a:spcPct val="0"/>
                  </a:spcBef>
                  <a:spcAft>
                    <a:spcPts val="375"/>
                  </a:spcAft>
                </a:pPr>
                <a:r>
                  <a:rPr lang="en-US" sz="950" i="1" kern="0">
                    <a:cs typeface="Arial" panose="020B0604020202020204" pitchFamily="34" charset="0"/>
                  </a:rPr>
                  <a:t>inpatient discharges, </a:t>
                </a:r>
                <a:br>
                  <a:rPr lang="en-US" sz="950" i="1" kern="0">
                    <a:cs typeface="Arial" panose="020B0604020202020204" pitchFamily="34" charset="0"/>
                  </a:rPr>
                </a:br>
                <a:r>
                  <a:rPr lang="en-US" sz="950" i="1" kern="0">
                    <a:cs typeface="Arial" panose="020B0604020202020204" pitchFamily="34" charset="0"/>
                  </a:rPr>
                  <a:t>ED visits, </a:t>
                </a:r>
                <a:br>
                  <a:rPr lang="en-US" sz="950" i="1" kern="0">
                    <a:cs typeface="Arial" panose="020B0604020202020204" pitchFamily="34" charset="0"/>
                  </a:rPr>
                </a:br>
                <a:r>
                  <a:rPr lang="en-US" sz="950" i="1" kern="0">
                    <a:cs typeface="Arial" panose="020B0604020202020204" pitchFamily="34" charset="0"/>
                  </a:rPr>
                  <a:t>observation stays</a:t>
                </a:r>
              </a:p>
            </p:txBody>
          </p:sp>
          <p:sp>
            <p:nvSpPr>
              <p:cNvPr id="12" name="Freeform: Shape 11">
                <a:extLst>
                  <a:ext uri="{FF2B5EF4-FFF2-40B4-BE49-F238E27FC236}">
                    <a16:creationId xmlns:a16="http://schemas.microsoft.com/office/drawing/2014/main" id="{2F61EA37-3B81-9420-24A5-F3798E18C8FC}"/>
                  </a:ext>
                </a:extLst>
              </p:cNvPr>
              <p:cNvSpPr/>
              <p:nvPr/>
            </p:nvSpPr>
            <p:spPr>
              <a:xfrm>
                <a:off x="6859361" y="3593185"/>
                <a:ext cx="1820800" cy="1575206"/>
              </a:xfrm>
              <a:custGeom>
                <a:avLst/>
                <a:gdLst>
                  <a:gd name="connsiteX0" fmla="*/ 0 w 1820800"/>
                  <a:gd name="connsiteY0" fmla="*/ 787603 h 1575206"/>
                  <a:gd name="connsiteX1" fmla="*/ 450036 w 1820800"/>
                  <a:gd name="connsiteY1" fmla="*/ 0 h 1575206"/>
                  <a:gd name="connsiteX2" fmla="*/ 1370764 w 1820800"/>
                  <a:gd name="connsiteY2" fmla="*/ 0 h 1575206"/>
                  <a:gd name="connsiteX3" fmla="*/ 1820800 w 1820800"/>
                  <a:gd name="connsiteY3" fmla="*/ 787603 h 1575206"/>
                  <a:gd name="connsiteX4" fmla="*/ 1370764 w 1820800"/>
                  <a:gd name="connsiteY4" fmla="*/ 1575206 h 1575206"/>
                  <a:gd name="connsiteX5" fmla="*/ 450036 w 1820800"/>
                  <a:gd name="connsiteY5" fmla="*/ 1575206 h 1575206"/>
                  <a:gd name="connsiteX6" fmla="*/ 0 w 1820800"/>
                  <a:gd name="connsiteY6" fmla="*/ 787603 h 157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0800" h="1575206">
                    <a:moveTo>
                      <a:pt x="0" y="787603"/>
                    </a:moveTo>
                    <a:lnTo>
                      <a:pt x="450036" y="0"/>
                    </a:lnTo>
                    <a:lnTo>
                      <a:pt x="1370764" y="0"/>
                    </a:lnTo>
                    <a:lnTo>
                      <a:pt x="1820800" y="787603"/>
                    </a:lnTo>
                    <a:lnTo>
                      <a:pt x="1370764" y="1575206"/>
                    </a:lnTo>
                    <a:lnTo>
                      <a:pt x="450036" y="1575206"/>
                    </a:lnTo>
                    <a:lnTo>
                      <a:pt x="0" y="787603"/>
                    </a:lnTo>
                    <a:close/>
                  </a:path>
                </a:pathLst>
              </a:custGeom>
              <a:solidFill>
                <a:schemeClr val="accent1"/>
              </a:solidFill>
              <a:ln>
                <a:solidFill>
                  <a:srgbClr val="145380"/>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0" tIns="274320" rIns="0" bIns="274320" numCol="1" spcCol="1270" anchor="ctr" anchorCtr="0">
                <a:noAutofit/>
              </a:bodyPr>
              <a:lstStyle/>
              <a:p>
                <a:pPr lvl="0" algn="ctr" defTabSz="400050">
                  <a:lnSpc>
                    <a:spcPct val="90000"/>
                  </a:lnSpc>
                  <a:spcBef>
                    <a:spcPct val="0"/>
                  </a:spcBef>
                  <a:spcAft>
                    <a:spcPts val="375"/>
                  </a:spcAft>
                </a:pPr>
                <a:r>
                  <a:rPr lang="en-US" sz="900" b="1" kern="0">
                    <a:cs typeface="Arial" panose="020B0604020202020204" pitchFamily="34" charset="0"/>
                  </a:rPr>
                  <a:t>Provider </a:t>
                </a:r>
                <a:br>
                  <a:rPr lang="en-US" sz="900" b="1" kern="0">
                    <a:cs typeface="Arial" panose="020B0604020202020204" pitchFamily="34" charset="0"/>
                  </a:rPr>
                </a:br>
                <a:r>
                  <a:rPr lang="en-US" sz="900" b="1" kern="0">
                    <a:cs typeface="Arial" panose="020B0604020202020204" pitchFamily="34" charset="0"/>
                  </a:rPr>
                  <a:t>Financials/</a:t>
                </a:r>
                <a:br>
                  <a:rPr lang="en-US" sz="900" b="1" kern="0">
                    <a:cs typeface="Arial" panose="020B0604020202020204" pitchFamily="34" charset="0"/>
                  </a:rPr>
                </a:br>
                <a:r>
                  <a:rPr lang="en-US" sz="900" b="1" kern="0">
                    <a:cs typeface="Arial" panose="020B0604020202020204" pitchFamily="34" charset="0"/>
                  </a:rPr>
                  <a:t>Cost Reports</a:t>
                </a:r>
              </a:p>
              <a:p>
                <a:pPr lvl="0" algn="ctr" defTabSz="400050">
                  <a:lnSpc>
                    <a:spcPct val="90000"/>
                  </a:lnSpc>
                  <a:spcBef>
                    <a:spcPct val="0"/>
                  </a:spcBef>
                  <a:spcAft>
                    <a:spcPts val="375"/>
                  </a:spcAft>
                </a:pPr>
                <a:r>
                  <a:rPr lang="en-US" sz="950" i="1" kern="0">
                    <a:cs typeface="Arial" panose="020B0604020202020204" pitchFamily="34" charset="0"/>
                  </a:rPr>
                  <a:t>detailed financial </a:t>
                </a:r>
                <a:br>
                  <a:rPr lang="en-US" sz="950" i="1" kern="0">
                    <a:cs typeface="Arial" panose="020B0604020202020204" pitchFamily="34" charset="0"/>
                  </a:rPr>
                </a:br>
                <a:r>
                  <a:rPr lang="en-US" sz="950" i="1" kern="0">
                    <a:cs typeface="Arial" panose="020B0604020202020204" pitchFamily="34" charset="0"/>
                  </a:rPr>
                  <a:t>statements and </a:t>
                </a:r>
                <a:br>
                  <a:rPr lang="en-US" sz="950" i="1" kern="0">
                    <a:cs typeface="Arial" panose="020B0604020202020204" pitchFamily="34" charset="0"/>
                  </a:rPr>
                </a:br>
                <a:r>
                  <a:rPr lang="en-US" sz="950" i="1" kern="0">
                    <a:cs typeface="Arial" panose="020B0604020202020204" pitchFamily="34" charset="0"/>
                  </a:rPr>
                  <a:t>cost reports from </a:t>
                </a:r>
                <a:br>
                  <a:rPr lang="en-US" sz="950" i="1" kern="0">
                    <a:cs typeface="Arial" panose="020B0604020202020204" pitchFamily="34" charset="0"/>
                  </a:rPr>
                </a:br>
                <a:r>
                  <a:rPr lang="en-US" sz="950" i="1" kern="0">
                    <a:cs typeface="Arial" panose="020B0604020202020204" pitchFamily="34" charset="0"/>
                  </a:rPr>
                  <a:t>hospitals, nursing </a:t>
                </a:r>
                <a:br>
                  <a:rPr lang="en-US" sz="950" i="1" kern="0">
                    <a:cs typeface="Arial" panose="020B0604020202020204" pitchFamily="34" charset="0"/>
                  </a:rPr>
                </a:br>
                <a:r>
                  <a:rPr lang="en-US" sz="950" i="1" kern="0">
                    <a:cs typeface="Arial" panose="020B0604020202020204" pitchFamily="34" charset="0"/>
                  </a:rPr>
                  <a:t>facilities, etc.</a:t>
                </a:r>
                <a:endParaRPr lang="en-US" sz="950" kern="0">
                  <a:cs typeface="Arial" panose="020B0604020202020204" pitchFamily="34" charset="0"/>
                </a:endParaRPr>
              </a:p>
            </p:txBody>
          </p:sp>
          <p:sp>
            <p:nvSpPr>
              <p:cNvPr id="13" name="Freeform: Shape 12">
                <a:extLst>
                  <a:ext uri="{FF2B5EF4-FFF2-40B4-BE49-F238E27FC236}">
                    <a16:creationId xmlns:a16="http://schemas.microsoft.com/office/drawing/2014/main" id="{95B053E4-C12B-4C13-C17A-EAC6113C8D97}"/>
                  </a:ext>
                </a:extLst>
              </p:cNvPr>
              <p:cNvSpPr/>
              <p:nvPr/>
            </p:nvSpPr>
            <p:spPr>
              <a:xfrm>
                <a:off x="5189475" y="4594630"/>
                <a:ext cx="1820800" cy="1575206"/>
              </a:xfrm>
              <a:custGeom>
                <a:avLst/>
                <a:gdLst>
                  <a:gd name="connsiteX0" fmla="*/ 0 w 1820800"/>
                  <a:gd name="connsiteY0" fmla="*/ 787603 h 1575206"/>
                  <a:gd name="connsiteX1" fmla="*/ 450036 w 1820800"/>
                  <a:gd name="connsiteY1" fmla="*/ 0 h 1575206"/>
                  <a:gd name="connsiteX2" fmla="*/ 1370764 w 1820800"/>
                  <a:gd name="connsiteY2" fmla="*/ 0 h 1575206"/>
                  <a:gd name="connsiteX3" fmla="*/ 1820800 w 1820800"/>
                  <a:gd name="connsiteY3" fmla="*/ 787603 h 1575206"/>
                  <a:gd name="connsiteX4" fmla="*/ 1370764 w 1820800"/>
                  <a:gd name="connsiteY4" fmla="*/ 1575206 h 1575206"/>
                  <a:gd name="connsiteX5" fmla="*/ 450036 w 1820800"/>
                  <a:gd name="connsiteY5" fmla="*/ 1575206 h 1575206"/>
                  <a:gd name="connsiteX6" fmla="*/ 0 w 1820800"/>
                  <a:gd name="connsiteY6" fmla="*/ 787603 h 157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0800" h="1575206">
                    <a:moveTo>
                      <a:pt x="0" y="787603"/>
                    </a:moveTo>
                    <a:lnTo>
                      <a:pt x="450036" y="0"/>
                    </a:lnTo>
                    <a:lnTo>
                      <a:pt x="1370764" y="0"/>
                    </a:lnTo>
                    <a:lnTo>
                      <a:pt x="1820800" y="787603"/>
                    </a:lnTo>
                    <a:lnTo>
                      <a:pt x="1370764" y="1575206"/>
                    </a:lnTo>
                    <a:lnTo>
                      <a:pt x="450036" y="1575206"/>
                    </a:lnTo>
                    <a:lnTo>
                      <a:pt x="0" y="787603"/>
                    </a:lnTo>
                    <a:close/>
                  </a:path>
                </a:pathLst>
              </a:custGeom>
              <a:solidFill>
                <a:schemeClr val="accent1"/>
              </a:solidFill>
              <a:ln>
                <a:solidFill>
                  <a:srgbClr val="145380"/>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0" tIns="274320" rIns="0" bIns="274320" numCol="1" spcCol="1270" anchor="ctr" anchorCtr="0">
                <a:noAutofit/>
              </a:bodyPr>
              <a:lstStyle/>
              <a:p>
                <a:pPr lvl="0" algn="ctr" defTabSz="400050">
                  <a:lnSpc>
                    <a:spcPct val="90000"/>
                  </a:lnSpc>
                  <a:spcBef>
                    <a:spcPct val="0"/>
                  </a:spcBef>
                  <a:spcAft>
                    <a:spcPts val="375"/>
                  </a:spcAft>
                </a:pPr>
                <a:r>
                  <a:rPr lang="en-US" sz="900" b="1" kern="0">
                    <a:cs typeface="Arial" panose="020B0604020202020204" pitchFamily="34" charset="0"/>
                  </a:rPr>
                  <a:t>Electronic </a:t>
                </a:r>
                <a:br>
                  <a:rPr lang="en-US" sz="900" b="1" kern="0">
                    <a:cs typeface="Arial" panose="020B0604020202020204" pitchFamily="34" charset="0"/>
                  </a:rPr>
                </a:br>
                <a:r>
                  <a:rPr lang="en-US" sz="900" b="1" kern="0">
                    <a:cs typeface="Arial" panose="020B0604020202020204" pitchFamily="34" charset="0"/>
                  </a:rPr>
                  <a:t>Health Record </a:t>
                </a:r>
                <a:br>
                  <a:rPr lang="en-US" sz="900" b="1" kern="0">
                    <a:cs typeface="Arial" panose="020B0604020202020204" pitchFamily="34" charset="0"/>
                  </a:rPr>
                </a:br>
                <a:r>
                  <a:rPr lang="en-US" sz="900" b="1" kern="0">
                    <a:cs typeface="Arial" panose="020B0604020202020204" pitchFamily="34" charset="0"/>
                  </a:rPr>
                  <a:t>Data</a:t>
                </a:r>
              </a:p>
              <a:p>
                <a:pPr lvl="0" algn="ctr" defTabSz="400050">
                  <a:lnSpc>
                    <a:spcPct val="90000"/>
                  </a:lnSpc>
                  <a:spcBef>
                    <a:spcPct val="0"/>
                  </a:spcBef>
                  <a:spcAft>
                    <a:spcPts val="375"/>
                  </a:spcAft>
                </a:pPr>
                <a:r>
                  <a:rPr lang="en-US" sz="950" i="1" kern="0">
                    <a:cs typeface="Arial" panose="020B0604020202020204" pitchFamily="34" charset="0"/>
                  </a:rPr>
                  <a:t>patient demographics (RELD/SOGI)</a:t>
                </a:r>
              </a:p>
            </p:txBody>
          </p:sp>
          <p:sp>
            <p:nvSpPr>
              <p:cNvPr id="14" name="Freeform: Shape 13">
                <a:extLst>
                  <a:ext uri="{FF2B5EF4-FFF2-40B4-BE49-F238E27FC236}">
                    <a16:creationId xmlns:a16="http://schemas.microsoft.com/office/drawing/2014/main" id="{D6BC116F-0C28-2D09-996A-3EFF962ECA74}"/>
                  </a:ext>
                </a:extLst>
              </p:cNvPr>
              <p:cNvSpPr/>
              <p:nvPr/>
            </p:nvSpPr>
            <p:spPr>
              <a:xfrm>
                <a:off x="3511837" y="3625772"/>
                <a:ext cx="1820800" cy="1575206"/>
              </a:xfrm>
              <a:custGeom>
                <a:avLst/>
                <a:gdLst>
                  <a:gd name="connsiteX0" fmla="*/ 0 w 1820800"/>
                  <a:gd name="connsiteY0" fmla="*/ 787603 h 1575206"/>
                  <a:gd name="connsiteX1" fmla="*/ 450036 w 1820800"/>
                  <a:gd name="connsiteY1" fmla="*/ 0 h 1575206"/>
                  <a:gd name="connsiteX2" fmla="*/ 1370764 w 1820800"/>
                  <a:gd name="connsiteY2" fmla="*/ 0 h 1575206"/>
                  <a:gd name="connsiteX3" fmla="*/ 1820800 w 1820800"/>
                  <a:gd name="connsiteY3" fmla="*/ 787603 h 1575206"/>
                  <a:gd name="connsiteX4" fmla="*/ 1370764 w 1820800"/>
                  <a:gd name="connsiteY4" fmla="*/ 1575206 h 1575206"/>
                  <a:gd name="connsiteX5" fmla="*/ 450036 w 1820800"/>
                  <a:gd name="connsiteY5" fmla="*/ 1575206 h 1575206"/>
                  <a:gd name="connsiteX6" fmla="*/ 0 w 1820800"/>
                  <a:gd name="connsiteY6" fmla="*/ 787603 h 157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0800" h="1575206">
                    <a:moveTo>
                      <a:pt x="0" y="787603"/>
                    </a:moveTo>
                    <a:lnTo>
                      <a:pt x="450036" y="0"/>
                    </a:lnTo>
                    <a:lnTo>
                      <a:pt x="1370764" y="0"/>
                    </a:lnTo>
                    <a:lnTo>
                      <a:pt x="1820800" y="787603"/>
                    </a:lnTo>
                    <a:lnTo>
                      <a:pt x="1370764" y="1575206"/>
                    </a:lnTo>
                    <a:lnTo>
                      <a:pt x="450036" y="1575206"/>
                    </a:lnTo>
                    <a:lnTo>
                      <a:pt x="0" y="787603"/>
                    </a:lnTo>
                    <a:close/>
                  </a:path>
                </a:pathLst>
              </a:custGeom>
              <a:solidFill>
                <a:schemeClr val="accent1"/>
              </a:solidFill>
              <a:ln>
                <a:solidFill>
                  <a:srgbClr val="145380"/>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0" tIns="274320" rIns="0" bIns="274320" numCol="1" spcCol="1270" anchor="ctr" anchorCtr="0">
                <a:noAutofit/>
              </a:bodyPr>
              <a:lstStyle/>
              <a:p>
                <a:pPr marL="0" lvl="0" indent="0" algn="ctr" defTabSz="400050">
                  <a:lnSpc>
                    <a:spcPct val="90000"/>
                  </a:lnSpc>
                  <a:spcBef>
                    <a:spcPct val="0"/>
                  </a:spcBef>
                  <a:spcAft>
                    <a:spcPts val="375"/>
                  </a:spcAft>
                  <a:buNone/>
                </a:pPr>
                <a:r>
                  <a:rPr lang="en-US" sz="900" b="1" kern="0">
                    <a:cs typeface="Arial" panose="020B0604020202020204" pitchFamily="34" charset="0"/>
                  </a:rPr>
                  <a:t>Payer </a:t>
                </a:r>
                <a:br>
                  <a:rPr lang="en-US" sz="900" b="1" kern="0">
                    <a:cs typeface="Arial" panose="020B0604020202020204" pitchFamily="34" charset="0"/>
                  </a:rPr>
                </a:br>
                <a:r>
                  <a:rPr lang="en-US" sz="900" b="1" kern="0">
                    <a:cs typeface="Arial" panose="020B0604020202020204" pitchFamily="34" charset="0"/>
                  </a:rPr>
                  <a:t>Aggregate Data</a:t>
                </a:r>
              </a:p>
              <a:p>
                <a:pPr marL="0" lvl="0" indent="0" algn="ctr" defTabSz="400050">
                  <a:lnSpc>
                    <a:spcPct val="90000"/>
                  </a:lnSpc>
                  <a:spcBef>
                    <a:spcPct val="0"/>
                  </a:spcBef>
                  <a:spcAft>
                    <a:spcPts val="375"/>
                  </a:spcAft>
                  <a:buNone/>
                </a:pPr>
                <a:r>
                  <a:rPr lang="en-US" sz="950" i="1" kern="0">
                    <a:cs typeface="Arial" panose="020B0604020202020204" pitchFamily="34" charset="0"/>
                  </a:rPr>
                  <a:t>summary-level </a:t>
                </a:r>
                <a:br>
                  <a:rPr lang="en-US" sz="950" i="1" kern="0">
                    <a:cs typeface="Arial" panose="020B0604020202020204" pitchFamily="34" charset="0"/>
                  </a:rPr>
                </a:br>
                <a:r>
                  <a:rPr lang="en-US" sz="950" i="1" kern="0">
                    <a:cs typeface="Arial" panose="020B0604020202020204" pitchFamily="34" charset="0"/>
                  </a:rPr>
                  <a:t>spending data </a:t>
                </a:r>
                <a:br>
                  <a:rPr lang="en-US" sz="950" i="1" kern="0">
                    <a:cs typeface="Arial" panose="020B0604020202020204" pitchFamily="34" charset="0"/>
                  </a:rPr>
                </a:br>
                <a:r>
                  <a:rPr lang="en-US" sz="950" i="1" kern="0">
                    <a:cs typeface="Arial" panose="020B0604020202020204" pitchFamily="34" charset="0"/>
                  </a:rPr>
                  <a:t>from payers</a:t>
                </a:r>
              </a:p>
            </p:txBody>
          </p:sp>
          <p:sp>
            <p:nvSpPr>
              <p:cNvPr id="15" name="Freeform: Shape 14">
                <a:extLst>
                  <a:ext uri="{FF2B5EF4-FFF2-40B4-BE49-F238E27FC236}">
                    <a16:creationId xmlns:a16="http://schemas.microsoft.com/office/drawing/2014/main" id="{776BAD26-4088-37B1-1348-244947F86C0E}"/>
                  </a:ext>
                </a:extLst>
              </p:cNvPr>
              <p:cNvSpPr/>
              <p:nvPr/>
            </p:nvSpPr>
            <p:spPr>
              <a:xfrm>
                <a:off x="3511837" y="1717860"/>
                <a:ext cx="1820800" cy="1575206"/>
              </a:xfrm>
              <a:custGeom>
                <a:avLst/>
                <a:gdLst>
                  <a:gd name="connsiteX0" fmla="*/ 0 w 1820800"/>
                  <a:gd name="connsiteY0" fmla="*/ 787603 h 1575206"/>
                  <a:gd name="connsiteX1" fmla="*/ 450036 w 1820800"/>
                  <a:gd name="connsiteY1" fmla="*/ 0 h 1575206"/>
                  <a:gd name="connsiteX2" fmla="*/ 1370764 w 1820800"/>
                  <a:gd name="connsiteY2" fmla="*/ 0 h 1575206"/>
                  <a:gd name="connsiteX3" fmla="*/ 1820800 w 1820800"/>
                  <a:gd name="connsiteY3" fmla="*/ 787603 h 1575206"/>
                  <a:gd name="connsiteX4" fmla="*/ 1370764 w 1820800"/>
                  <a:gd name="connsiteY4" fmla="*/ 1575206 h 1575206"/>
                  <a:gd name="connsiteX5" fmla="*/ 450036 w 1820800"/>
                  <a:gd name="connsiteY5" fmla="*/ 1575206 h 1575206"/>
                  <a:gd name="connsiteX6" fmla="*/ 0 w 1820800"/>
                  <a:gd name="connsiteY6" fmla="*/ 787603 h 157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0800" h="1575206">
                    <a:moveTo>
                      <a:pt x="0" y="787603"/>
                    </a:moveTo>
                    <a:lnTo>
                      <a:pt x="450036" y="0"/>
                    </a:lnTo>
                    <a:lnTo>
                      <a:pt x="1370764" y="0"/>
                    </a:lnTo>
                    <a:lnTo>
                      <a:pt x="1820800" y="787603"/>
                    </a:lnTo>
                    <a:lnTo>
                      <a:pt x="1370764" y="1575206"/>
                    </a:lnTo>
                    <a:lnTo>
                      <a:pt x="450036" y="1575206"/>
                    </a:lnTo>
                    <a:lnTo>
                      <a:pt x="0" y="787603"/>
                    </a:lnTo>
                    <a:close/>
                  </a:path>
                </a:pathLst>
              </a:custGeom>
              <a:solidFill>
                <a:schemeClr val="accent1"/>
              </a:solidFill>
              <a:ln>
                <a:solidFill>
                  <a:srgbClr val="145380"/>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0" tIns="274320" rIns="0" bIns="274320" numCol="1" spcCol="1270" anchor="ctr" anchorCtr="0">
                <a:noAutofit/>
              </a:bodyPr>
              <a:lstStyle/>
              <a:p>
                <a:pPr marL="0" lvl="0" indent="0" algn="ctr" defTabSz="400050">
                  <a:lnSpc>
                    <a:spcPct val="90000"/>
                  </a:lnSpc>
                  <a:spcBef>
                    <a:spcPct val="0"/>
                  </a:spcBef>
                  <a:spcAft>
                    <a:spcPts val="375"/>
                  </a:spcAft>
                  <a:buNone/>
                </a:pPr>
                <a:r>
                  <a:rPr lang="en-US" sz="900" b="1" kern="0">
                    <a:cs typeface="Arial" panose="020B0604020202020204" pitchFamily="34" charset="0"/>
                  </a:rPr>
                  <a:t>Statewide </a:t>
                </a:r>
                <a:br>
                  <a:rPr lang="en-US" sz="900" b="1" kern="0">
                    <a:cs typeface="Arial" panose="020B0604020202020204" pitchFamily="34" charset="0"/>
                  </a:rPr>
                </a:br>
                <a:r>
                  <a:rPr lang="en-US" sz="900" b="1" kern="0">
                    <a:cs typeface="Arial" panose="020B0604020202020204" pitchFamily="34" charset="0"/>
                  </a:rPr>
                  <a:t>Surveys</a:t>
                </a:r>
              </a:p>
              <a:p>
                <a:pPr marL="0" lvl="0" indent="0" algn="ctr" defTabSz="400050">
                  <a:lnSpc>
                    <a:spcPct val="90000"/>
                  </a:lnSpc>
                  <a:spcBef>
                    <a:spcPct val="0"/>
                  </a:spcBef>
                  <a:spcAft>
                    <a:spcPts val="375"/>
                  </a:spcAft>
                  <a:buNone/>
                </a:pPr>
                <a:r>
                  <a:rPr lang="en-US" sz="950" i="1" kern="0">
                    <a:cs typeface="Arial" panose="020B0604020202020204" pitchFamily="34" charset="0"/>
                  </a:rPr>
                  <a:t>health insurance, </a:t>
                </a:r>
                <a:br>
                  <a:rPr lang="en-US" sz="950" i="1" kern="0">
                    <a:cs typeface="Arial" panose="020B0604020202020204" pitchFamily="34" charset="0"/>
                  </a:rPr>
                </a:br>
                <a:r>
                  <a:rPr lang="en-US" sz="950" i="1" kern="0">
                    <a:cs typeface="Arial" panose="020B0604020202020204" pitchFamily="34" charset="0"/>
                  </a:rPr>
                  <a:t>health care workforce, employers</a:t>
                </a:r>
              </a:p>
            </p:txBody>
          </p:sp>
        </p:grpSp>
      </p:grpSp>
      <p:sp>
        <p:nvSpPr>
          <p:cNvPr id="17" name="Text Placeholder 16">
            <a:extLst>
              <a:ext uri="{FF2B5EF4-FFF2-40B4-BE49-F238E27FC236}">
                <a16:creationId xmlns:a16="http://schemas.microsoft.com/office/drawing/2014/main" id="{C6AB69E0-08ED-52D9-4C72-C07D6616EA01}"/>
              </a:ext>
            </a:extLst>
          </p:cNvPr>
          <p:cNvSpPr>
            <a:spLocks noGrp="1"/>
          </p:cNvSpPr>
          <p:nvPr>
            <p:ph type="body" sz="quarter" idx="20"/>
          </p:nvPr>
        </p:nvSpPr>
        <p:spPr/>
        <p:txBody>
          <a:bodyPr/>
          <a:lstStyle/>
          <a:p>
            <a:r>
              <a:rPr lang="en-US"/>
              <a:t>Core Responsibility: Data Collection and Management</a:t>
            </a:r>
          </a:p>
        </p:txBody>
      </p:sp>
    </p:spTree>
    <p:extLst>
      <p:ext uri="{BB962C8B-B14F-4D97-AF65-F5344CB8AC3E}">
        <p14:creationId xmlns:p14="http://schemas.microsoft.com/office/powerpoint/2010/main" val="3699101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69EE441-B9DA-A095-ADD7-7B741073525A}"/>
              </a:ext>
            </a:extLst>
          </p:cNvPr>
          <p:cNvSpPr>
            <a:spLocks noGrp="1"/>
          </p:cNvSpPr>
          <p:nvPr>
            <p:ph type="pic" sz="quarter" idx="11"/>
          </p:nvPr>
        </p:nvSpPr>
        <p:spPr/>
        <p:txBody>
          <a:bodyPr/>
          <a:lstStyle/>
          <a:p>
            <a:endParaRPr lang="en-US"/>
          </a:p>
        </p:txBody>
      </p:sp>
      <p:sp>
        <p:nvSpPr>
          <p:cNvPr id="3" name="Slide Number Placeholder 2">
            <a:extLst>
              <a:ext uri="{FF2B5EF4-FFF2-40B4-BE49-F238E27FC236}">
                <a16:creationId xmlns:a16="http://schemas.microsoft.com/office/drawing/2014/main" id="{165DC112-FFD4-F312-2895-C3FFD96D4818}"/>
              </a:ext>
            </a:extLst>
          </p:cNvPr>
          <p:cNvSpPr>
            <a:spLocks noGrp="1"/>
          </p:cNvSpPr>
          <p:nvPr>
            <p:ph type="sldNum" sz="quarter" idx="15"/>
          </p:nvPr>
        </p:nvSpPr>
        <p:spPr/>
        <p:txBody>
          <a:bodyPr/>
          <a:lstStyle/>
          <a:p>
            <a:fld id="{B83C1AC1-627E-4CE5-A993-96CDEB859B0A}" type="slidenum">
              <a:rPr lang="en-US" smtClean="0"/>
              <a:pPr/>
              <a:t>11</a:t>
            </a:fld>
            <a:endParaRPr lang="en-US"/>
          </a:p>
        </p:txBody>
      </p:sp>
      <p:sp>
        <p:nvSpPr>
          <p:cNvPr id="4" name="Title 3">
            <a:extLst>
              <a:ext uri="{FF2B5EF4-FFF2-40B4-BE49-F238E27FC236}">
                <a16:creationId xmlns:a16="http://schemas.microsoft.com/office/drawing/2014/main" id="{AEDEF468-905F-563C-06C9-C38BD3D5FE1E}"/>
              </a:ext>
            </a:extLst>
          </p:cNvPr>
          <p:cNvSpPr>
            <a:spLocks noGrp="1"/>
          </p:cNvSpPr>
          <p:nvPr>
            <p:ph type="title"/>
          </p:nvPr>
        </p:nvSpPr>
        <p:spPr/>
        <p:txBody>
          <a:bodyPr/>
          <a:lstStyle/>
          <a:p>
            <a:r>
              <a:rPr lang="en-US"/>
              <a:t>Massachusetts All-Payer Claims Database (MA APCD)</a:t>
            </a:r>
          </a:p>
        </p:txBody>
      </p:sp>
      <p:sp>
        <p:nvSpPr>
          <p:cNvPr id="5" name="Text Placeholder 4">
            <a:extLst>
              <a:ext uri="{FF2B5EF4-FFF2-40B4-BE49-F238E27FC236}">
                <a16:creationId xmlns:a16="http://schemas.microsoft.com/office/drawing/2014/main" id="{44C6C636-D7DC-9494-DAB5-7E292AEA4748}"/>
              </a:ext>
            </a:extLst>
          </p:cNvPr>
          <p:cNvSpPr>
            <a:spLocks noGrp="1"/>
          </p:cNvSpPr>
          <p:nvPr>
            <p:ph type="body" sz="quarter" idx="21"/>
          </p:nvPr>
        </p:nvSpPr>
        <p:spPr/>
        <p:txBody>
          <a:bodyPr/>
          <a:lstStyle/>
          <a:p>
            <a:pPr lvl="1">
              <a:spcBef>
                <a:spcPts val="400"/>
              </a:spcBef>
            </a:pPr>
            <a:r>
              <a:rPr lang="en-US" b="1" dirty="0"/>
              <a:t>10+ years monthly data</a:t>
            </a:r>
            <a:r>
              <a:rPr lang="en-US" dirty="0"/>
              <a:t> from ~60 commercial </a:t>
            </a:r>
            <a:br>
              <a:rPr lang="en-US" dirty="0"/>
            </a:br>
            <a:r>
              <a:rPr lang="en-US" dirty="0"/>
              <a:t>and public health care payers</a:t>
            </a:r>
          </a:p>
          <a:p>
            <a:pPr lvl="1">
              <a:spcBef>
                <a:spcPts val="400"/>
              </a:spcBef>
            </a:pPr>
            <a:r>
              <a:rPr lang="en-US" b="1" dirty="0"/>
              <a:t>Paid medical, pharmacy, dental claim lines</a:t>
            </a:r>
            <a:r>
              <a:rPr lang="en-US" dirty="0"/>
              <a:t> including services rendered, amounts paid by payer and patient</a:t>
            </a:r>
          </a:p>
          <a:p>
            <a:pPr lvl="1">
              <a:spcBef>
                <a:spcPts val="400"/>
              </a:spcBef>
            </a:pPr>
            <a:r>
              <a:rPr lang="en-US" b="1" dirty="0"/>
              <a:t>Subscriber and member information</a:t>
            </a:r>
            <a:r>
              <a:rPr lang="en-US" dirty="0"/>
              <a:t> including demographics, coverage/plan data, PCP, premiums</a:t>
            </a:r>
          </a:p>
          <a:p>
            <a:pPr lvl="1">
              <a:spcBef>
                <a:spcPts val="400"/>
              </a:spcBef>
            </a:pPr>
            <a:r>
              <a:rPr lang="en-US" b="1" dirty="0"/>
              <a:t>Enhanced APCD (“</a:t>
            </a:r>
            <a:r>
              <a:rPr lang="en-US" b="1" dirty="0" err="1"/>
              <a:t>eAPCD</a:t>
            </a:r>
            <a:r>
              <a:rPr lang="en-US" b="1" dirty="0"/>
              <a:t>”)</a:t>
            </a:r>
          </a:p>
          <a:p>
            <a:pPr lvl="2">
              <a:spcBef>
                <a:spcPts val="400"/>
              </a:spcBef>
            </a:pPr>
            <a:r>
              <a:rPr lang="en-US" dirty="0"/>
              <a:t>Standardized analytic functionality improves consistency of results and reduces steps</a:t>
            </a:r>
          </a:p>
          <a:p>
            <a:pPr lvl="2">
              <a:spcBef>
                <a:spcPts val="400"/>
              </a:spcBef>
            </a:pPr>
            <a:r>
              <a:rPr lang="en-US" dirty="0"/>
              <a:t>User-friendly interface removes IT burden for sister agencies to handle extracts</a:t>
            </a:r>
          </a:p>
        </p:txBody>
      </p:sp>
      <p:sp>
        <p:nvSpPr>
          <p:cNvPr id="6" name="Text Placeholder 5">
            <a:extLst>
              <a:ext uri="{FF2B5EF4-FFF2-40B4-BE49-F238E27FC236}">
                <a16:creationId xmlns:a16="http://schemas.microsoft.com/office/drawing/2014/main" id="{0FB602CC-1C49-08A1-5ED4-F2AA05BA4CCD}"/>
              </a:ext>
            </a:extLst>
          </p:cNvPr>
          <p:cNvSpPr>
            <a:spLocks noGrp="1"/>
          </p:cNvSpPr>
          <p:nvPr>
            <p:ph type="body" sz="quarter" idx="20"/>
          </p:nvPr>
        </p:nvSpPr>
        <p:spPr/>
        <p:txBody>
          <a:bodyPr/>
          <a:lstStyle/>
          <a:p>
            <a:r>
              <a:rPr lang="en-US"/>
              <a:t>Claims, Eligibility, Provider, and Product-Level Data</a:t>
            </a:r>
          </a:p>
        </p:txBody>
      </p:sp>
      <p:sp>
        <p:nvSpPr>
          <p:cNvPr id="8" name="Oval 7">
            <a:extLst>
              <a:ext uri="{FF2B5EF4-FFF2-40B4-BE49-F238E27FC236}">
                <a16:creationId xmlns:a16="http://schemas.microsoft.com/office/drawing/2014/main" id="{0FDA6FAC-E030-2F29-EA4D-70937B18BA47}"/>
              </a:ext>
            </a:extLst>
          </p:cNvPr>
          <p:cNvSpPr/>
          <p:nvPr/>
        </p:nvSpPr>
        <p:spPr>
          <a:xfrm>
            <a:off x="7933241" y="1863717"/>
            <a:ext cx="3313112" cy="3313112"/>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B3D22A63-0CCA-F575-349E-C6B6839E77B0}"/>
              </a:ext>
            </a:extLst>
          </p:cNvPr>
          <p:cNvGrpSpPr/>
          <p:nvPr/>
        </p:nvGrpSpPr>
        <p:grpSpPr>
          <a:xfrm>
            <a:off x="8644579" y="2793189"/>
            <a:ext cx="1890436" cy="1271622"/>
            <a:chOff x="6538876" y="3891277"/>
            <a:chExt cx="1331234" cy="895469"/>
          </a:xfrm>
        </p:grpSpPr>
        <p:grpSp>
          <p:nvGrpSpPr>
            <p:cNvPr id="13" name="Graphic 11" descr="Database with solid fill">
              <a:extLst>
                <a:ext uri="{FF2B5EF4-FFF2-40B4-BE49-F238E27FC236}">
                  <a16:creationId xmlns:a16="http://schemas.microsoft.com/office/drawing/2014/main" id="{6D806F06-DCC6-AE40-5799-221BDEA0E744}"/>
                </a:ext>
              </a:extLst>
            </p:cNvPr>
            <p:cNvGrpSpPr/>
            <p:nvPr/>
          </p:nvGrpSpPr>
          <p:grpSpPr>
            <a:xfrm>
              <a:off x="6996217" y="4334983"/>
              <a:ext cx="451763" cy="451763"/>
              <a:chOff x="7042177" y="4324350"/>
              <a:chExt cx="533400" cy="533400"/>
            </a:xfrm>
            <a:solidFill>
              <a:schemeClr val="accent1"/>
            </a:solidFill>
          </p:grpSpPr>
          <p:sp>
            <p:nvSpPr>
              <p:cNvPr id="14" name="Freeform: Shape 13">
                <a:extLst>
                  <a:ext uri="{FF2B5EF4-FFF2-40B4-BE49-F238E27FC236}">
                    <a16:creationId xmlns:a16="http://schemas.microsoft.com/office/drawing/2014/main" id="{CEC88BDC-5EAC-C4CA-92E5-B84770D9E0CA}"/>
                  </a:ext>
                </a:extLst>
              </p:cNvPr>
              <p:cNvSpPr/>
              <p:nvPr/>
            </p:nvSpPr>
            <p:spPr>
              <a:xfrm>
                <a:off x="7042177" y="4324350"/>
                <a:ext cx="533400" cy="152400"/>
              </a:xfrm>
              <a:custGeom>
                <a:avLst/>
                <a:gdLst>
                  <a:gd name="connsiteX0" fmla="*/ 533400 w 533400"/>
                  <a:gd name="connsiteY0" fmla="*/ 76200 h 152400"/>
                  <a:gd name="connsiteX1" fmla="*/ 266700 w 533400"/>
                  <a:gd name="connsiteY1" fmla="*/ 152400 h 152400"/>
                  <a:gd name="connsiteX2" fmla="*/ 0 w 533400"/>
                  <a:gd name="connsiteY2" fmla="*/ 76200 h 152400"/>
                  <a:gd name="connsiteX3" fmla="*/ 266700 w 533400"/>
                  <a:gd name="connsiteY3" fmla="*/ 0 h 152400"/>
                  <a:gd name="connsiteX4" fmla="*/ 533400 w 533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152400">
                    <a:moveTo>
                      <a:pt x="533400" y="76200"/>
                    </a:moveTo>
                    <a:cubicBezTo>
                      <a:pt x="533400" y="118284"/>
                      <a:pt x="413994" y="152400"/>
                      <a:pt x="266700" y="152400"/>
                    </a:cubicBezTo>
                    <a:cubicBezTo>
                      <a:pt x="119406" y="152400"/>
                      <a:pt x="0" y="118284"/>
                      <a:pt x="0" y="76200"/>
                    </a:cubicBezTo>
                    <a:cubicBezTo>
                      <a:pt x="0" y="34116"/>
                      <a:pt x="119406" y="0"/>
                      <a:pt x="266700" y="0"/>
                    </a:cubicBezTo>
                    <a:cubicBezTo>
                      <a:pt x="413994" y="0"/>
                      <a:pt x="533400" y="34116"/>
                      <a:pt x="533400" y="76200"/>
                    </a:cubicBez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A02DE821-BD7C-D9AB-6FC6-D2474E30FF02}"/>
                  </a:ext>
                </a:extLst>
              </p:cNvPr>
              <p:cNvSpPr/>
              <p:nvPr/>
            </p:nvSpPr>
            <p:spPr>
              <a:xfrm>
                <a:off x="7042177" y="4438650"/>
                <a:ext cx="533400" cy="228600"/>
              </a:xfrm>
              <a:custGeom>
                <a:avLst/>
                <a:gdLst>
                  <a:gd name="connsiteX0" fmla="*/ 457200 w 533400"/>
                  <a:gd name="connsiteY0" fmla="*/ 152400 h 228600"/>
                  <a:gd name="connsiteX1" fmla="*/ 438150 w 533400"/>
                  <a:gd name="connsiteY1" fmla="*/ 133350 h 228600"/>
                  <a:gd name="connsiteX2" fmla="*/ 457200 w 533400"/>
                  <a:gd name="connsiteY2" fmla="*/ 114300 h 228600"/>
                  <a:gd name="connsiteX3" fmla="*/ 476250 w 533400"/>
                  <a:gd name="connsiteY3" fmla="*/ 133350 h 228600"/>
                  <a:gd name="connsiteX4" fmla="*/ 457200 w 533400"/>
                  <a:gd name="connsiteY4" fmla="*/ 152400 h 228600"/>
                  <a:gd name="connsiteX5" fmla="*/ 266700 w 533400"/>
                  <a:gd name="connsiteY5" fmla="*/ 76200 h 228600"/>
                  <a:gd name="connsiteX6" fmla="*/ 0 w 533400"/>
                  <a:gd name="connsiteY6" fmla="*/ 0 h 228600"/>
                  <a:gd name="connsiteX7" fmla="*/ 0 w 533400"/>
                  <a:gd name="connsiteY7" fmla="*/ 152400 h 228600"/>
                  <a:gd name="connsiteX8" fmla="*/ 266700 w 533400"/>
                  <a:gd name="connsiteY8" fmla="*/ 228600 h 228600"/>
                  <a:gd name="connsiteX9" fmla="*/ 533400 w 533400"/>
                  <a:gd name="connsiteY9" fmla="*/ 152400 h 228600"/>
                  <a:gd name="connsiteX10" fmla="*/ 533400 w 533400"/>
                  <a:gd name="connsiteY10" fmla="*/ 0 h 228600"/>
                  <a:gd name="connsiteX11" fmla="*/ 266700 w 533400"/>
                  <a:gd name="connsiteY11" fmla="*/ 762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3400" h="228600">
                    <a:moveTo>
                      <a:pt x="457200" y="152400"/>
                    </a:moveTo>
                    <a:cubicBezTo>
                      <a:pt x="445770" y="152400"/>
                      <a:pt x="438150" y="144780"/>
                      <a:pt x="438150" y="133350"/>
                    </a:cubicBezTo>
                    <a:cubicBezTo>
                      <a:pt x="438150" y="121920"/>
                      <a:pt x="445770" y="114300"/>
                      <a:pt x="457200" y="114300"/>
                    </a:cubicBezTo>
                    <a:cubicBezTo>
                      <a:pt x="468630" y="114300"/>
                      <a:pt x="476250" y="121920"/>
                      <a:pt x="476250" y="133350"/>
                    </a:cubicBezTo>
                    <a:cubicBezTo>
                      <a:pt x="476250" y="144780"/>
                      <a:pt x="468630" y="152400"/>
                      <a:pt x="457200" y="152400"/>
                    </a:cubicBezTo>
                    <a:close/>
                    <a:moveTo>
                      <a:pt x="266700" y="76200"/>
                    </a:moveTo>
                    <a:cubicBezTo>
                      <a:pt x="120015" y="76200"/>
                      <a:pt x="0" y="41910"/>
                      <a:pt x="0" y="0"/>
                    </a:cubicBezTo>
                    <a:lnTo>
                      <a:pt x="0" y="152400"/>
                    </a:lnTo>
                    <a:cubicBezTo>
                      <a:pt x="0" y="194310"/>
                      <a:pt x="120015" y="228600"/>
                      <a:pt x="266700" y="228600"/>
                    </a:cubicBezTo>
                    <a:cubicBezTo>
                      <a:pt x="413385" y="228600"/>
                      <a:pt x="533400" y="194310"/>
                      <a:pt x="533400" y="152400"/>
                    </a:cubicBezTo>
                    <a:lnTo>
                      <a:pt x="533400" y="0"/>
                    </a:lnTo>
                    <a:cubicBezTo>
                      <a:pt x="533400" y="41910"/>
                      <a:pt x="413385" y="76200"/>
                      <a:pt x="266700" y="76200"/>
                    </a:cubicBez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34A8E769-35D2-FC82-4F99-68C083D22710}"/>
                  </a:ext>
                </a:extLst>
              </p:cNvPr>
              <p:cNvSpPr/>
              <p:nvPr/>
            </p:nvSpPr>
            <p:spPr>
              <a:xfrm>
                <a:off x="7042177" y="4629150"/>
                <a:ext cx="533400" cy="228600"/>
              </a:xfrm>
              <a:custGeom>
                <a:avLst/>
                <a:gdLst>
                  <a:gd name="connsiteX0" fmla="*/ 457200 w 533400"/>
                  <a:gd name="connsiteY0" fmla="*/ 152400 h 228600"/>
                  <a:gd name="connsiteX1" fmla="*/ 438150 w 533400"/>
                  <a:gd name="connsiteY1" fmla="*/ 133350 h 228600"/>
                  <a:gd name="connsiteX2" fmla="*/ 457200 w 533400"/>
                  <a:gd name="connsiteY2" fmla="*/ 114300 h 228600"/>
                  <a:gd name="connsiteX3" fmla="*/ 476250 w 533400"/>
                  <a:gd name="connsiteY3" fmla="*/ 133350 h 228600"/>
                  <a:gd name="connsiteX4" fmla="*/ 457200 w 533400"/>
                  <a:gd name="connsiteY4" fmla="*/ 152400 h 228600"/>
                  <a:gd name="connsiteX5" fmla="*/ 266700 w 533400"/>
                  <a:gd name="connsiteY5" fmla="*/ 76200 h 228600"/>
                  <a:gd name="connsiteX6" fmla="*/ 0 w 533400"/>
                  <a:gd name="connsiteY6" fmla="*/ 0 h 228600"/>
                  <a:gd name="connsiteX7" fmla="*/ 0 w 533400"/>
                  <a:gd name="connsiteY7" fmla="*/ 152400 h 228600"/>
                  <a:gd name="connsiteX8" fmla="*/ 266700 w 533400"/>
                  <a:gd name="connsiteY8" fmla="*/ 228600 h 228600"/>
                  <a:gd name="connsiteX9" fmla="*/ 533400 w 533400"/>
                  <a:gd name="connsiteY9" fmla="*/ 152400 h 228600"/>
                  <a:gd name="connsiteX10" fmla="*/ 533400 w 533400"/>
                  <a:gd name="connsiteY10" fmla="*/ 0 h 228600"/>
                  <a:gd name="connsiteX11" fmla="*/ 266700 w 533400"/>
                  <a:gd name="connsiteY11" fmla="*/ 762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3400" h="228600">
                    <a:moveTo>
                      <a:pt x="457200" y="152400"/>
                    </a:moveTo>
                    <a:cubicBezTo>
                      <a:pt x="445770" y="152400"/>
                      <a:pt x="438150" y="144780"/>
                      <a:pt x="438150" y="133350"/>
                    </a:cubicBezTo>
                    <a:cubicBezTo>
                      <a:pt x="438150" y="121920"/>
                      <a:pt x="445770" y="114300"/>
                      <a:pt x="457200" y="114300"/>
                    </a:cubicBezTo>
                    <a:cubicBezTo>
                      <a:pt x="468630" y="114300"/>
                      <a:pt x="476250" y="121920"/>
                      <a:pt x="476250" y="133350"/>
                    </a:cubicBezTo>
                    <a:cubicBezTo>
                      <a:pt x="476250" y="144780"/>
                      <a:pt x="468630" y="152400"/>
                      <a:pt x="457200" y="152400"/>
                    </a:cubicBezTo>
                    <a:close/>
                    <a:moveTo>
                      <a:pt x="266700" y="76200"/>
                    </a:moveTo>
                    <a:cubicBezTo>
                      <a:pt x="120015" y="76200"/>
                      <a:pt x="0" y="41910"/>
                      <a:pt x="0" y="0"/>
                    </a:cubicBezTo>
                    <a:lnTo>
                      <a:pt x="0" y="152400"/>
                    </a:lnTo>
                    <a:cubicBezTo>
                      <a:pt x="0" y="194310"/>
                      <a:pt x="120015" y="228600"/>
                      <a:pt x="266700" y="228600"/>
                    </a:cubicBezTo>
                    <a:cubicBezTo>
                      <a:pt x="413385" y="228600"/>
                      <a:pt x="533400" y="194310"/>
                      <a:pt x="533400" y="152400"/>
                    </a:cubicBezTo>
                    <a:lnTo>
                      <a:pt x="533400" y="0"/>
                    </a:lnTo>
                    <a:cubicBezTo>
                      <a:pt x="533400" y="41910"/>
                      <a:pt x="413385" y="76200"/>
                      <a:pt x="266700" y="76200"/>
                    </a:cubicBezTo>
                    <a:close/>
                  </a:path>
                </a:pathLst>
              </a:custGeom>
              <a:grpFill/>
              <a:ln w="9525" cap="flat">
                <a:noFill/>
                <a:prstDash val="solid"/>
                <a:miter/>
              </a:ln>
            </p:spPr>
            <p:txBody>
              <a:bodyPr rtlCol="0" anchor="ctr"/>
              <a:lstStyle/>
              <a:p>
                <a:endParaRPr lang="en-US"/>
              </a:p>
            </p:txBody>
          </p:sp>
        </p:grpSp>
        <p:grpSp>
          <p:nvGrpSpPr>
            <p:cNvPr id="18" name="Bullet 1 graphic">
              <a:extLst>
                <a:ext uri="{FF2B5EF4-FFF2-40B4-BE49-F238E27FC236}">
                  <a16:creationId xmlns:a16="http://schemas.microsoft.com/office/drawing/2014/main" id="{2629881F-914A-B41E-F447-02098F6B284E}"/>
                </a:ext>
                <a:ext uri="{C183D7F6-B498-43B3-948B-1728B52AA6E4}">
                  <adec:decorative xmlns:adec="http://schemas.microsoft.com/office/drawing/2017/decorative" val="1"/>
                </a:ext>
              </a:extLst>
            </p:cNvPr>
            <p:cNvGrpSpPr/>
            <p:nvPr/>
          </p:nvGrpSpPr>
          <p:grpSpPr>
            <a:xfrm rot="16200000">
              <a:off x="6624543" y="4391083"/>
              <a:ext cx="228601" cy="399935"/>
              <a:chOff x="1023731" y="3001617"/>
              <a:chExt cx="640080" cy="1119812"/>
            </a:xfrm>
          </p:grpSpPr>
          <p:cxnSp>
            <p:nvCxnSpPr>
              <p:cNvPr id="19" name="Straight Connector 18">
                <a:extLst>
                  <a:ext uri="{FF2B5EF4-FFF2-40B4-BE49-F238E27FC236}">
                    <a16:creationId xmlns:a16="http://schemas.microsoft.com/office/drawing/2014/main" id="{EAE98583-1132-288F-71B7-64513CED1732}"/>
                  </a:ext>
                </a:extLst>
              </p:cNvPr>
              <p:cNvCxnSpPr>
                <a:cxnSpLocks/>
              </p:cNvCxnSpPr>
              <p:nvPr/>
            </p:nvCxnSpPr>
            <p:spPr>
              <a:xfrm>
                <a:off x="1343771" y="3703986"/>
                <a:ext cx="0" cy="417443"/>
              </a:xfrm>
              <a:prstGeom prst="line">
                <a:avLst/>
              </a:prstGeom>
              <a:solidFill>
                <a:schemeClr val="accent1"/>
              </a:solidFill>
              <a:ln w="285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0" name="Bullet 1 text">
                <a:extLst>
                  <a:ext uri="{FF2B5EF4-FFF2-40B4-BE49-F238E27FC236}">
                    <a16:creationId xmlns:a16="http://schemas.microsoft.com/office/drawing/2014/main" id="{12B1C0C2-FC2B-5440-CE23-FFF57E5AED57}"/>
                  </a:ext>
                </a:extLst>
              </p:cNvPr>
              <p:cNvGrpSpPr/>
              <p:nvPr/>
            </p:nvGrpSpPr>
            <p:grpSpPr>
              <a:xfrm>
                <a:off x="1023731" y="3001617"/>
                <a:ext cx="640080" cy="636105"/>
                <a:chOff x="1023731" y="3001617"/>
                <a:chExt cx="640080" cy="636105"/>
              </a:xfrm>
            </p:grpSpPr>
            <p:sp>
              <p:nvSpPr>
                <p:cNvPr id="21" name="Donut 11">
                  <a:extLst>
                    <a:ext uri="{FF2B5EF4-FFF2-40B4-BE49-F238E27FC236}">
                      <a16:creationId xmlns:a16="http://schemas.microsoft.com/office/drawing/2014/main" id="{78B3103A-C274-AF20-1710-2F265ED8EE78}"/>
                    </a:ext>
                  </a:extLst>
                </p:cNvPr>
                <p:cNvSpPr/>
                <p:nvPr/>
              </p:nvSpPr>
              <p:spPr>
                <a:xfrm>
                  <a:off x="1023731" y="3001617"/>
                  <a:ext cx="640080" cy="636105"/>
                </a:xfrm>
                <a:prstGeom prst="donu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Oval 21">
                  <a:extLst>
                    <a:ext uri="{FF2B5EF4-FFF2-40B4-BE49-F238E27FC236}">
                      <a16:creationId xmlns:a16="http://schemas.microsoft.com/office/drawing/2014/main" id="{7E926B52-F25F-4A55-3EA8-6B7C99CC13C2}"/>
                    </a:ext>
                  </a:extLst>
                </p:cNvPr>
                <p:cNvSpPr/>
                <p:nvPr/>
              </p:nvSpPr>
              <p:spPr>
                <a:xfrm>
                  <a:off x="1275191" y="3252161"/>
                  <a:ext cx="137160" cy="135016"/>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 name="Bullet 1 graphic">
              <a:extLst>
                <a:ext uri="{FF2B5EF4-FFF2-40B4-BE49-F238E27FC236}">
                  <a16:creationId xmlns:a16="http://schemas.microsoft.com/office/drawing/2014/main" id="{481DF558-B7D7-FAA9-0CE3-F93F9FFA5502}"/>
                </a:ext>
                <a:ext uri="{C183D7F6-B498-43B3-948B-1728B52AA6E4}">
                  <adec:decorative xmlns:adec="http://schemas.microsoft.com/office/drawing/2017/decorative" val="1"/>
                </a:ext>
              </a:extLst>
            </p:cNvPr>
            <p:cNvGrpSpPr/>
            <p:nvPr/>
          </p:nvGrpSpPr>
          <p:grpSpPr>
            <a:xfrm>
              <a:off x="7082346" y="3891277"/>
              <a:ext cx="228601" cy="399935"/>
              <a:chOff x="1023731" y="3001617"/>
              <a:chExt cx="640080" cy="1119812"/>
            </a:xfrm>
          </p:grpSpPr>
          <p:cxnSp>
            <p:nvCxnSpPr>
              <p:cNvPr id="24" name="Straight Connector 23">
                <a:extLst>
                  <a:ext uri="{FF2B5EF4-FFF2-40B4-BE49-F238E27FC236}">
                    <a16:creationId xmlns:a16="http://schemas.microsoft.com/office/drawing/2014/main" id="{BEDCE8AC-238E-5E4D-2529-B7605FEACA4C}"/>
                  </a:ext>
                </a:extLst>
              </p:cNvPr>
              <p:cNvCxnSpPr>
                <a:cxnSpLocks/>
              </p:cNvCxnSpPr>
              <p:nvPr/>
            </p:nvCxnSpPr>
            <p:spPr>
              <a:xfrm>
                <a:off x="1343771" y="3703986"/>
                <a:ext cx="0" cy="417443"/>
              </a:xfrm>
              <a:prstGeom prst="line">
                <a:avLst/>
              </a:prstGeom>
              <a:solidFill>
                <a:schemeClr val="accent1"/>
              </a:solidFill>
              <a:ln w="285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5" name="Bullet 1 text">
                <a:extLst>
                  <a:ext uri="{FF2B5EF4-FFF2-40B4-BE49-F238E27FC236}">
                    <a16:creationId xmlns:a16="http://schemas.microsoft.com/office/drawing/2014/main" id="{E129DAD7-67AC-2F98-9F37-D3C94E196D35}"/>
                  </a:ext>
                </a:extLst>
              </p:cNvPr>
              <p:cNvGrpSpPr/>
              <p:nvPr/>
            </p:nvGrpSpPr>
            <p:grpSpPr>
              <a:xfrm>
                <a:off x="1023731" y="3001617"/>
                <a:ext cx="640080" cy="636105"/>
                <a:chOff x="1023731" y="3001617"/>
                <a:chExt cx="640080" cy="636105"/>
              </a:xfrm>
            </p:grpSpPr>
            <p:sp>
              <p:nvSpPr>
                <p:cNvPr id="26" name="Donut 11">
                  <a:extLst>
                    <a:ext uri="{FF2B5EF4-FFF2-40B4-BE49-F238E27FC236}">
                      <a16:creationId xmlns:a16="http://schemas.microsoft.com/office/drawing/2014/main" id="{8039EF96-83E5-3C4E-E1C3-51169F00755E}"/>
                    </a:ext>
                  </a:extLst>
                </p:cNvPr>
                <p:cNvSpPr/>
                <p:nvPr/>
              </p:nvSpPr>
              <p:spPr>
                <a:xfrm>
                  <a:off x="1023731" y="3001617"/>
                  <a:ext cx="640080" cy="636105"/>
                </a:xfrm>
                <a:prstGeom prst="donu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Oval 26">
                  <a:extLst>
                    <a:ext uri="{FF2B5EF4-FFF2-40B4-BE49-F238E27FC236}">
                      <a16:creationId xmlns:a16="http://schemas.microsoft.com/office/drawing/2014/main" id="{6E182322-1C37-38E3-FC7A-6E12A3B3281A}"/>
                    </a:ext>
                  </a:extLst>
                </p:cNvPr>
                <p:cNvSpPr/>
                <p:nvPr/>
              </p:nvSpPr>
              <p:spPr>
                <a:xfrm>
                  <a:off x="1275191" y="3252161"/>
                  <a:ext cx="137160" cy="135016"/>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Bullet 1 graphic">
              <a:extLst>
                <a:ext uri="{FF2B5EF4-FFF2-40B4-BE49-F238E27FC236}">
                  <a16:creationId xmlns:a16="http://schemas.microsoft.com/office/drawing/2014/main" id="{2D3CE6F1-49C5-FDD2-9E04-09209E27B951}"/>
                </a:ext>
                <a:ext uri="{C183D7F6-B498-43B3-948B-1728B52AA6E4}">
                  <adec:decorative xmlns:adec="http://schemas.microsoft.com/office/drawing/2017/decorative" val="1"/>
                </a:ext>
              </a:extLst>
            </p:cNvPr>
            <p:cNvGrpSpPr/>
            <p:nvPr/>
          </p:nvGrpSpPr>
          <p:grpSpPr>
            <a:xfrm rot="2451260">
              <a:off x="7470930" y="4011743"/>
              <a:ext cx="228601" cy="399935"/>
              <a:chOff x="1023731" y="3001617"/>
              <a:chExt cx="640080" cy="1119812"/>
            </a:xfrm>
          </p:grpSpPr>
          <p:cxnSp>
            <p:nvCxnSpPr>
              <p:cNvPr id="29" name="Straight Connector 28">
                <a:extLst>
                  <a:ext uri="{FF2B5EF4-FFF2-40B4-BE49-F238E27FC236}">
                    <a16:creationId xmlns:a16="http://schemas.microsoft.com/office/drawing/2014/main" id="{CC074BC7-D1E0-1FF4-B390-14A9716F07A2}"/>
                  </a:ext>
                </a:extLst>
              </p:cNvPr>
              <p:cNvCxnSpPr>
                <a:cxnSpLocks/>
              </p:cNvCxnSpPr>
              <p:nvPr/>
            </p:nvCxnSpPr>
            <p:spPr>
              <a:xfrm>
                <a:off x="1343771" y="3703986"/>
                <a:ext cx="0" cy="417443"/>
              </a:xfrm>
              <a:prstGeom prst="line">
                <a:avLst/>
              </a:prstGeom>
              <a:solidFill>
                <a:schemeClr val="accent1"/>
              </a:solidFill>
              <a:ln w="285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0" name="Bullet 1 text">
                <a:extLst>
                  <a:ext uri="{FF2B5EF4-FFF2-40B4-BE49-F238E27FC236}">
                    <a16:creationId xmlns:a16="http://schemas.microsoft.com/office/drawing/2014/main" id="{5D02AC5C-DA0A-2F8B-FDB6-7929B4360040}"/>
                  </a:ext>
                </a:extLst>
              </p:cNvPr>
              <p:cNvGrpSpPr/>
              <p:nvPr/>
            </p:nvGrpSpPr>
            <p:grpSpPr>
              <a:xfrm>
                <a:off x="1023731" y="3001617"/>
                <a:ext cx="640080" cy="636105"/>
                <a:chOff x="1023731" y="3001617"/>
                <a:chExt cx="640080" cy="636105"/>
              </a:xfrm>
            </p:grpSpPr>
            <p:sp>
              <p:nvSpPr>
                <p:cNvPr id="31" name="Donut 11">
                  <a:extLst>
                    <a:ext uri="{FF2B5EF4-FFF2-40B4-BE49-F238E27FC236}">
                      <a16:creationId xmlns:a16="http://schemas.microsoft.com/office/drawing/2014/main" id="{D4214EA0-5406-D435-E65A-3787BEB23040}"/>
                    </a:ext>
                  </a:extLst>
                </p:cNvPr>
                <p:cNvSpPr/>
                <p:nvPr/>
              </p:nvSpPr>
              <p:spPr>
                <a:xfrm>
                  <a:off x="1023731" y="3001617"/>
                  <a:ext cx="640080" cy="636105"/>
                </a:xfrm>
                <a:prstGeom prst="donu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Oval 31">
                  <a:extLst>
                    <a:ext uri="{FF2B5EF4-FFF2-40B4-BE49-F238E27FC236}">
                      <a16:creationId xmlns:a16="http://schemas.microsoft.com/office/drawing/2014/main" id="{86EC97EB-5C89-2A46-05E2-B4159A8F699B}"/>
                    </a:ext>
                  </a:extLst>
                </p:cNvPr>
                <p:cNvSpPr/>
                <p:nvPr/>
              </p:nvSpPr>
              <p:spPr>
                <a:xfrm>
                  <a:off x="1275191" y="3252161"/>
                  <a:ext cx="137160" cy="135016"/>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Bullet 1 graphic">
              <a:extLst>
                <a:ext uri="{FF2B5EF4-FFF2-40B4-BE49-F238E27FC236}">
                  <a16:creationId xmlns:a16="http://schemas.microsoft.com/office/drawing/2014/main" id="{6A5D8D7A-36CA-BA76-F100-DB146B566A14}"/>
                </a:ext>
                <a:ext uri="{C183D7F6-B498-43B3-948B-1728B52AA6E4}">
                  <adec:decorative xmlns:adec="http://schemas.microsoft.com/office/drawing/2017/decorative" val="1"/>
                </a:ext>
              </a:extLst>
            </p:cNvPr>
            <p:cNvGrpSpPr/>
            <p:nvPr/>
          </p:nvGrpSpPr>
          <p:grpSpPr>
            <a:xfrm rot="18912678">
              <a:off x="6699085" y="4029433"/>
              <a:ext cx="228601" cy="399935"/>
              <a:chOff x="1023731" y="3001617"/>
              <a:chExt cx="640080" cy="1119812"/>
            </a:xfrm>
          </p:grpSpPr>
          <p:cxnSp>
            <p:nvCxnSpPr>
              <p:cNvPr id="34" name="Straight Connector 33">
                <a:extLst>
                  <a:ext uri="{FF2B5EF4-FFF2-40B4-BE49-F238E27FC236}">
                    <a16:creationId xmlns:a16="http://schemas.microsoft.com/office/drawing/2014/main" id="{992D4AAB-495E-A39B-8ACE-8BADAE90B964}"/>
                  </a:ext>
                </a:extLst>
              </p:cNvPr>
              <p:cNvCxnSpPr>
                <a:cxnSpLocks/>
              </p:cNvCxnSpPr>
              <p:nvPr/>
            </p:nvCxnSpPr>
            <p:spPr>
              <a:xfrm>
                <a:off x="1343771" y="3703986"/>
                <a:ext cx="0" cy="417443"/>
              </a:xfrm>
              <a:prstGeom prst="line">
                <a:avLst/>
              </a:prstGeom>
              <a:solidFill>
                <a:schemeClr val="accent1"/>
              </a:solidFill>
              <a:ln w="285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5" name="Bullet 1 text">
                <a:extLst>
                  <a:ext uri="{FF2B5EF4-FFF2-40B4-BE49-F238E27FC236}">
                    <a16:creationId xmlns:a16="http://schemas.microsoft.com/office/drawing/2014/main" id="{F78F1031-70C5-81E4-CD60-7A0CA6CAFBA1}"/>
                  </a:ext>
                </a:extLst>
              </p:cNvPr>
              <p:cNvGrpSpPr/>
              <p:nvPr/>
            </p:nvGrpSpPr>
            <p:grpSpPr>
              <a:xfrm>
                <a:off x="1023731" y="3001617"/>
                <a:ext cx="640080" cy="636105"/>
                <a:chOff x="1023731" y="3001617"/>
                <a:chExt cx="640080" cy="636105"/>
              </a:xfrm>
            </p:grpSpPr>
            <p:sp>
              <p:nvSpPr>
                <p:cNvPr id="36" name="Donut 11">
                  <a:extLst>
                    <a:ext uri="{FF2B5EF4-FFF2-40B4-BE49-F238E27FC236}">
                      <a16:creationId xmlns:a16="http://schemas.microsoft.com/office/drawing/2014/main" id="{7FEF93A5-93CF-80B5-1D8F-D103CEAEFD6F}"/>
                    </a:ext>
                  </a:extLst>
                </p:cNvPr>
                <p:cNvSpPr/>
                <p:nvPr/>
              </p:nvSpPr>
              <p:spPr>
                <a:xfrm>
                  <a:off x="1023731" y="3001617"/>
                  <a:ext cx="640080" cy="636105"/>
                </a:xfrm>
                <a:prstGeom prst="donu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Oval 36">
                  <a:extLst>
                    <a:ext uri="{FF2B5EF4-FFF2-40B4-BE49-F238E27FC236}">
                      <a16:creationId xmlns:a16="http://schemas.microsoft.com/office/drawing/2014/main" id="{36176B13-D5F5-D7B5-82E2-B50C60347479}"/>
                    </a:ext>
                  </a:extLst>
                </p:cNvPr>
                <p:cNvSpPr/>
                <p:nvPr/>
              </p:nvSpPr>
              <p:spPr>
                <a:xfrm>
                  <a:off x="1275191" y="3252161"/>
                  <a:ext cx="137160" cy="135016"/>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 name="Bullet 1 graphic">
              <a:extLst>
                <a:ext uri="{FF2B5EF4-FFF2-40B4-BE49-F238E27FC236}">
                  <a16:creationId xmlns:a16="http://schemas.microsoft.com/office/drawing/2014/main" id="{5203CDF6-05B3-2D27-AC96-3BBFF77C837C}"/>
                </a:ext>
                <a:ext uri="{C183D7F6-B498-43B3-948B-1728B52AA6E4}">
                  <adec:decorative xmlns:adec="http://schemas.microsoft.com/office/drawing/2017/decorative" val="1"/>
                </a:ext>
              </a:extLst>
            </p:cNvPr>
            <p:cNvGrpSpPr/>
            <p:nvPr/>
          </p:nvGrpSpPr>
          <p:grpSpPr>
            <a:xfrm rot="5400000">
              <a:off x="7555842" y="4378391"/>
              <a:ext cx="228601" cy="399935"/>
              <a:chOff x="1023731" y="3001617"/>
              <a:chExt cx="640080" cy="1119812"/>
            </a:xfrm>
          </p:grpSpPr>
          <p:cxnSp>
            <p:nvCxnSpPr>
              <p:cNvPr id="39" name="Straight Connector 38">
                <a:extLst>
                  <a:ext uri="{FF2B5EF4-FFF2-40B4-BE49-F238E27FC236}">
                    <a16:creationId xmlns:a16="http://schemas.microsoft.com/office/drawing/2014/main" id="{93292D28-84A7-4D6E-E6A4-4CE84CF0E743}"/>
                  </a:ext>
                </a:extLst>
              </p:cNvPr>
              <p:cNvCxnSpPr>
                <a:cxnSpLocks/>
              </p:cNvCxnSpPr>
              <p:nvPr/>
            </p:nvCxnSpPr>
            <p:spPr>
              <a:xfrm>
                <a:off x="1343771" y="3703986"/>
                <a:ext cx="0" cy="417443"/>
              </a:xfrm>
              <a:prstGeom prst="line">
                <a:avLst/>
              </a:prstGeom>
              <a:solidFill>
                <a:schemeClr val="accent1"/>
              </a:solidFill>
              <a:ln w="285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40" name="Bullet 1 text">
                <a:extLst>
                  <a:ext uri="{FF2B5EF4-FFF2-40B4-BE49-F238E27FC236}">
                    <a16:creationId xmlns:a16="http://schemas.microsoft.com/office/drawing/2014/main" id="{3339101A-DDDB-67CE-1F64-E25708946145}"/>
                  </a:ext>
                </a:extLst>
              </p:cNvPr>
              <p:cNvGrpSpPr/>
              <p:nvPr/>
            </p:nvGrpSpPr>
            <p:grpSpPr>
              <a:xfrm>
                <a:off x="1023731" y="3001617"/>
                <a:ext cx="640080" cy="636105"/>
                <a:chOff x="1023731" y="3001617"/>
                <a:chExt cx="640080" cy="636105"/>
              </a:xfrm>
            </p:grpSpPr>
            <p:sp>
              <p:nvSpPr>
                <p:cNvPr id="41" name="Donut 11">
                  <a:extLst>
                    <a:ext uri="{FF2B5EF4-FFF2-40B4-BE49-F238E27FC236}">
                      <a16:creationId xmlns:a16="http://schemas.microsoft.com/office/drawing/2014/main" id="{9B873ED0-E6CB-222D-EC24-86A489DEC8AB}"/>
                    </a:ext>
                  </a:extLst>
                </p:cNvPr>
                <p:cNvSpPr/>
                <p:nvPr/>
              </p:nvSpPr>
              <p:spPr>
                <a:xfrm>
                  <a:off x="1023731" y="3001617"/>
                  <a:ext cx="640080" cy="636105"/>
                </a:xfrm>
                <a:prstGeom prst="donu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Oval 41">
                  <a:extLst>
                    <a:ext uri="{FF2B5EF4-FFF2-40B4-BE49-F238E27FC236}">
                      <a16:creationId xmlns:a16="http://schemas.microsoft.com/office/drawing/2014/main" id="{ECFEEE7C-9D14-F9BE-7240-DE693F1B3253}"/>
                    </a:ext>
                  </a:extLst>
                </p:cNvPr>
                <p:cNvSpPr/>
                <p:nvPr/>
              </p:nvSpPr>
              <p:spPr>
                <a:xfrm>
                  <a:off x="1275191" y="3252161"/>
                  <a:ext cx="137160" cy="135016"/>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144598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6050A-E275-9B4D-5671-4D5D2CB250C5}"/>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0379154-F6ED-E9D0-3E87-2B2A8F4D6734}"/>
              </a:ext>
            </a:extLst>
          </p:cNvPr>
          <p:cNvSpPr>
            <a:spLocks noGrp="1"/>
          </p:cNvSpPr>
          <p:nvPr>
            <p:ph type="pic" sz="quarter" idx="11"/>
          </p:nvPr>
        </p:nvSpPr>
        <p:spPr/>
        <p:txBody>
          <a:bodyPr/>
          <a:lstStyle/>
          <a:p>
            <a:endParaRPr lang="en-US"/>
          </a:p>
        </p:txBody>
      </p:sp>
      <p:sp>
        <p:nvSpPr>
          <p:cNvPr id="8" name="Oval 7">
            <a:extLst>
              <a:ext uri="{FF2B5EF4-FFF2-40B4-BE49-F238E27FC236}">
                <a16:creationId xmlns:a16="http://schemas.microsoft.com/office/drawing/2014/main" id="{CB039135-49F8-9601-59B0-34BDF6FF2F7C}"/>
              </a:ext>
            </a:extLst>
          </p:cNvPr>
          <p:cNvSpPr/>
          <p:nvPr/>
        </p:nvSpPr>
        <p:spPr>
          <a:xfrm>
            <a:off x="7933241" y="1863717"/>
            <a:ext cx="3313112" cy="3313112"/>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07EC42A6-9DA5-1CAD-9B89-AA25149DF7EB}"/>
              </a:ext>
            </a:extLst>
          </p:cNvPr>
          <p:cNvSpPr>
            <a:spLocks noGrp="1"/>
          </p:cNvSpPr>
          <p:nvPr>
            <p:ph type="sldNum" sz="quarter" idx="15"/>
          </p:nvPr>
        </p:nvSpPr>
        <p:spPr/>
        <p:txBody>
          <a:bodyPr/>
          <a:lstStyle/>
          <a:p>
            <a:fld id="{B83C1AC1-627E-4CE5-A993-96CDEB859B0A}" type="slidenum">
              <a:rPr lang="en-US" smtClean="0"/>
              <a:pPr/>
              <a:t>12</a:t>
            </a:fld>
            <a:endParaRPr lang="en-US"/>
          </a:p>
        </p:txBody>
      </p:sp>
      <p:sp>
        <p:nvSpPr>
          <p:cNvPr id="4" name="Title 3">
            <a:extLst>
              <a:ext uri="{FF2B5EF4-FFF2-40B4-BE49-F238E27FC236}">
                <a16:creationId xmlns:a16="http://schemas.microsoft.com/office/drawing/2014/main" id="{1ADD1A8D-FC5F-93C6-9CE2-6B76F839B11F}"/>
              </a:ext>
            </a:extLst>
          </p:cNvPr>
          <p:cNvSpPr>
            <a:spLocks noGrp="1"/>
          </p:cNvSpPr>
          <p:nvPr>
            <p:ph type="title"/>
          </p:nvPr>
        </p:nvSpPr>
        <p:spPr/>
        <p:txBody>
          <a:bodyPr/>
          <a:lstStyle/>
          <a:p>
            <a:r>
              <a:rPr lang="en-US"/>
              <a:t>Hospital Case Mix Databases</a:t>
            </a:r>
          </a:p>
        </p:txBody>
      </p:sp>
      <p:sp>
        <p:nvSpPr>
          <p:cNvPr id="5" name="Text Placeholder 4">
            <a:extLst>
              <a:ext uri="{FF2B5EF4-FFF2-40B4-BE49-F238E27FC236}">
                <a16:creationId xmlns:a16="http://schemas.microsoft.com/office/drawing/2014/main" id="{7A3F2E64-A4EA-5198-80D6-90B13E5CC7CE}"/>
              </a:ext>
            </a:extLst>
          </p:cNvPr>
          <p:cNvSpPr>
            <a:spLocks noGrp="1"/>
          </p:cNvSpPr>
          <p:nvPr>
            <p:ph type="body" sz="quarter" idx="21"/>
          </p:nvPr>
        </p:nvSpPr>
        <p:spPr/>
        <p:txBody>
          <a:bodyPr/>
          <a:lstStyle/>
          <a:p>
            <a:pPr lvl="1"/>
            <a:r>
              <a:rPr lang="en-US" b="1"/>
              <a:t>20+ years quarterly data</a:t>
            </a:r>
            <a:r>
              <a:rPr lang="en-US"/>
              <a:t> from ~70 acute care </a:t>
            </a:r>
            <a:br>
              <a:rPr lang="en-US"/>
            </a:br>
            <a:r>
              <a:rPr lang="en-US"/>
              <a:t>and private behavioral health hospitals </a:t>
            </a:r>
          </a:p>
          <a:p>
            <a:pPr lvl="1"/>
            <a:r>
              <a:rPr lang="en-US" b="1"/>
              <a:t>Administrative, not clinical</a:t>
            </a:r>
          </a:p>
          <a:p>
            <a:pPr lvl="2"/>
            <a:r>
              <a:rPr lang="en-US"/>
              <a:t>Patient demographics</a:t>
            </a:r>
          </a:p>
          <a:p>
            <a:pPr lvl="2"/>
            <a:r>
              <a:rPr lang="en-US"/>
              <a:t>Admission/discharge information</a:t>
            </a:r>
          </a:p>
          <a:p>
            <a:pPr lvl="2"/>
            <a:r>
              <a:rPr lang="en-US"/>
              <a:t>Diagnostic/procedural coding</a:t>
            </a:r>
          </a:p>
          <a:p>
            <a:pPr lvl="2"/>
            <a:r>
              <a:rPr lang="en-US"/>
              <a:t>Provider details</a:t>
            </a:r>
          </a:p>
          <a:p>
            <a:pPr lvl="2"/>
            <a:r>
              <a:rPr lang="en-US"/>
              <a:t>Charges</a:t>
            </a:r>
          </a:p>
          <a:p>
            <a:pPr lvl="1"/>
            <a:r>
              <a:rPr lang="en-US" b="1"/>
              <a:t>Monitor</a:t>
            </a:r>
            <a:r>
              <a:rPr lang="en-US"/>
              <a:t> utilization patterns, support public health initiatives, analyze preventable hospitalizations/</a:t>
            </a:r>
            <a:br>
              <a:rPr lang="en-US"/>
            </a:br>
            <a:r>
              <a:rPr lang="en-US"/>
              <a:t>readmissions, comparative cost/outcomes research</a:t>
            </a:r>
          </a:p>
        </p:txBody>
      </p:sp>
      <p:sp>
        <p:nvSpPr>
          <p:cNvPr id="6" name="Text Placeholder 5">
            <a:extLst>
              <a:ext uri="{FF2B5EF4-FFF2-40B4-BE49-F238E27FC236}">
                <a16:creationId xmlns:a16="http://schemas.microsoft.com/office/drawing/2014/main" id="{524A1064-03F2-1D60-5A83-436E360ADC59}"/>
              </a:ext>
            </a:extLst>
          </p:cNvPr>
          <p:cNvSpPr>
            <a:spLocks noGrp="1"/>
          </p:cNvSpPr>
          <p:nvPr>
            <p:ph type="body" sz="quarter" idx="20"/>
          </p:nvPr>
        </p:nvSpPr>
        <p:spPr/>
        <p:txBody>
          <a:bodyPr/>
          <a:lstStyle/>
          <a:p>
            <a:r>
              <a:rPr lang="en-US"/>
              <a:t>Discharge-Level Data on Inpatient Admissions, ED Visits, and Observation Stays</a:t>
            </a:r>
          </a:p>
        </p:txBody>
      </p:sp>
      <p:grpSp>
        <p:nvGrpSpPr>
          <p:cNvPr id="12" name="Group 11">
            <a:extLst>
              <a:ext uri="{FF2B5EF4-FFF2-40B4-BE49-F238E27FC236}">
                <a16:creationId xmlns:a16="http://schemas.microsoft.com/office/drawing/2014/main" id="{3E2CFD8A-8127-9BDF-A2B5-3D23B077E852}"/>
              </a:ext>
            </a:extLst>
          </p:cNvPr>
          <p:cNvGrpSpPr/>
          <p:nvPr/>
        </p:nvGrpSpPr>
        <p:grpSpPr>
          <a:xfrm>
            <a:off x="8729539" y="2439965"/>
            <a:ext cx="1720516" cy="1756610"/>
            <a:chOff x="8729539" y="2641968"/>
            <a:chExt cx="1720516" cy="1756610"/>
          </a:xfrm>
        </p:grpSpPr>
        <p:pic>
          <p:nvPicPr>
            <p:cNvPr id="19" name="Picture 18" descr="A group of people with a cross and text&#10;&#10;AI-generated content may be incorrect.">
              <a:extLst>
                <a:ext uri="{FF2B5EF4-FFF2-40B4-BE49-F238E27FC236}">
                  <a16:creationId xmlns:a16="http://schemas.microsoft.com/office/drawing/2014/main" id="{7F4AF3AC-EA03-3B0E-10BD-180789072026}"/>
                </a:ext>
              </a:extLst>
            </p:cNvPr>
            <p:cNvPicPr>
              <a:picLocks noChangeAspect="1"/>
            </p:cNvPicPr>
            <p:nvPr/>
          </p:nvPicPr>
          <p:blipFill>
            <a:blip r:embed="rId2">
              <a:clrChange>
                <a:clrFrom>
                  <a:srgbClr val="FFFFFF"/>
                </a:clrFrom>
                <a:clrTo>
                  <a:srgbClr val="FFFFFF">
                    <a:alpha val="0"/>
                  </a:srgbClr>
                </a:clrTo>
              </a:clrChange>
            </a:blip>
            <a:srcRect l="24174" t="5220" r="23896" b="30365"/>
            <a:stretch>
              <a:fillRect/>
            </a:stretch>
          </p:blipFill>
          <p:spPr>
            <a:xfrm>
              <a:off x="8729539" y="2641968"/>
              <a:ext cx="1720516" cy="1756610"/>
            </a:xfrm>
            <a:prstGeom prst="rect">
              <a:avLst/>
            </a:prstGeom>
          </p:spPr>
        </p:pic>
        <p:grpSp>
          <p:nvGrpSpPr>
            <p:cNvPr id="9" name="Group 8">
              <a:extLst>
                <a:ext uri="{FF2B5EF4-FFF2-40B4-BE49-F238E27FC236}">
                  <a16:creationId xmlns:a16="http://schemas.microsoft.com/office/drawing/2014/main" id="{602B9613-EBF0-483B-F543-BF93FB9902A9}"/>
                </a:ext>
              </a:extLst>
            </p:cNvPr>
            <p:cNvGrpSpPr/>
            <p:nvPr/>
          </p:nvGrpSpPr>
          <p:grpSpPr>
            <a:xfrm>
              <a:off x="9342914" y="2714160"/>
              <a:ext cx="498918" cy="498918"/>
              <a:chOff x="8783053" y="2454442"/>
              <a:chExt cx="1082842" cy="1082842"/>
            </a:xfrm>
          </p:grpSpPr>
          <p:sp>
            <p:nvSpPr>
              <p:cNvPr id="10" name="Oval 9">
                <a:extLst>
                  <a:ext uri="{FF2B5EF4-FFF2-40B4-BE49-F238E27FC236}">
                    <a16:creationId xmlns:a16="http://schemas.microsoft.com/office/drawing/2014/main" id="{D91962F2-4049-1FEE-D162-31847742FD19}"/>
                  </a:ext>
                </a:extLst>
              </p:cNvPr>
              <p:cNvSpPr/>
              <p:nvPr/>
            </p:nvSpPr>
            <p:spPr>
              <a:xfrm>
                <a:off x="8783053" y="2454442"/>
                <a:ext cx="1082842" cy="1082842"/>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lus Sign 10">
                <a:extLst>
                  <a:ext uri="{FF2B5EF4-FFF2-40B4-BE49-F238E27FC236}">
                    <a16:creationId xmlns:a16="http://schemas.microsoft.com/office/drawing/2014/main" id="{441FD2C3-7689-12A0-81FC-F14A6F4F4505}"/>
                  </a:ext>
                </a:extLst>
              </p:cNvPr>
              <p:cNvSpPr/>
              <p:nvPr/>
            </p:nvSpPr>
            <p:spPr>
              <a:xfrm>
                <a:off x="8903369" y="2574758"/>
                <a:ext cx="842211" cy="842211"/>
              </a:xfrm>
              <a:prstGeom prst="mathPlus">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937723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48754-1F4B-A069-4CA5-45DBCBD5E04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3C5B0E-033A-7607-35FB-21658E4113EE}"/>
              </a:ext>
            </a:extLst>
          </p:cNvPr>
          <p:cNvSpPr>
            <a:spLocks noGrp="1"/>
          </p:cNvSpPr>
          <p:nvPr>
            <p:ph type="sldNum" sz="quarter" idx="14"/>
          </p:nvPr>
        </p:nvSpPr>
        <p:spPr/>
        <p:txBody>
          <a:bodyPr/>
          <a:lstStyle/>
          <a:p>
            <a:fld id="{B83C1AC1-627E-4CE5-A993-96CDEB859B0A}" type="slidenum">
              <a:rPr lang="en-US" smtClean="0"/>
              <a:pPr/>
              <a:t>13</a:t>
            </a:fld>
            <a:endParaRPr lang="en-US"/>
          </a:p>
        </p:txBody>
      </p:sp>
      <p:sp>
        <p:nvSpPr>
          <p:cNvPr id="3" name="Title 2">
            <a:extLst>
              <a:ext uri="{FF2B5EF4-FFF2-40B4-BE49-F238E27FC236}">
                <a16:creationId xmlns:a16="http://schemas.microsoft.com/office/drawing/2014/main" id="{C0A5DCF8-9A60-D40B-03B9-88CD678A0297}"/>
              </a:ext>
            </a:extLst>
          </p:cNvPr>
          <p:cNvSpPr>
            <a:spLocks noGrp="1"/>
          </p:cNvSpPr>
          <p:nvPr>
            <p:ph type="title"/>
          </p:nvPr>
        </p:nvSpPr>
        <p:spPr/>
        <p:txBody>
          <a:bodyPr/>
          <a:lstStyle/>
          <a:p>
            <a:r>
              <a:rPr lang="en-US"/>
              <a:t>Statewide Surveys</a:t>
            </a:r>
          </a:p>
        </p:txBody>
      </p:sp>
      <p:sp>
        <p:nvSpPr>
          <p:cNvPr id="4" name="Text Placeholder 3">
            <a:extLst>
              <a:ext uri="{FF2B5EF4-FFF2-40B4-BE49-F238E27FC236}">
                <a16:creationId xmlns:a16="http://schemas.microsoft.com/office/drawing/2014/main" id="{4D792AC8-7C67-7915-9D42-2D84D2AC3888}"/>
              </a:ext>
            </a:extLst>
          </p:cNvPr>
          <p:cNvSpPr>
            <a:spLocks noGrp="1"/>
          </p:cNvSpPr>
          <p:nvPr>
            <p:ph type="body" sz="quarter" idx="20"/>
          </p:nvPr>
        </p:nvSpPr>
        <p:spPr/>
        <p:txBody>
          <a:bodyPr/>
          <a:lstStyle/>
          <a:p>
            <a:r>
              <a:rPr lang="en-US"/>
              <a:t>Perspectives From Residents, Employers, and Health Care Workforce</a:t>
            </a:r>
          </a:p>
        </p:txBody>
      </p:sp>
      <p:graphicFrame>
        <p:nvGraphicFramePr>
          <p:cNvPr id="5" name="Table 4">
            <a:extLst>
              <a:ext uri="{FF2B5EF4-FFF2-40B4-BE49-F238E27FC236}">
                <a16:creationId xmlns:a16="http://schemas.microsoft.com/office/drawing/2014/main" id="{47AC9DF3-30CF-1CF1-662B-8708A50629C3}"/>
              </a:ext>
            </a:extLst>
          </p:cNvPr>
          <p:cNvGraphicFramePr>
            <a:graphicFrameLocks noGrp="1"/>
          </p:cNvGraphicFramePr>
          <p:nvPr/>
        </p:nvGraphicFramePr>
        <p:xfrm>
          <a:off x="925417" y="1865376"/>
          <a:ext cx="10356703" cy="4151376"/>
        </p:xfrm>
        <a:graphic>
          <a:graphicData uri="http://schemas.openxmlformats.org/drawingml/2006/table">
            <a:tbl>
              <a:tblPr firstRow="1" bandRow="1">
                <a:tableStyleId>{5C22544A-7EE6-4342-B048-85BDC9FD1C3A}</a:tableStyleId>
              </a:tblPr>
              <a:tblGrid>
                <a:gridCol w="1738653">
                  <a:extLst>
                    <a:ext uri="{9D8B030D-6E8A-4147-A177-3AD203B41FA5}">
                      <a16:colId xmlns:a16="http://schemas.microsoft.com/office/drawing/2014/main" val="1712467418"/>
                    </a:ext>
                  </a:extLst>
                </a:gridCol>
                <a:gridCol w="2616224">
                  <a:extLst>
                    <a:ext uri="{9D8B030D-6E8A-4147-A177-3AD203B41FA5}">
                      <a16:colId xmlns:a16="http://schemas.microsoft.com/office/drawing/2014/main" val="3722066206"/>
                    </a:ext>
                  </a:extLst>
                </a:gridCol>
                <a:gridCol w="2788920">
                  <a:extLst>
                    <a:ext uri="{9D8B030D-6E8A-4147-A177-3AD203B41FA5}">
                      <a16:colId xmlns:a16="http://schemas.microsoft.com/office/drawing/2014/main" val="267466157"/>
                    </a:ext>
                  </a:extLst>
                </a:gridCol>
                <a:gridCol w="3212906">
                  <a:extLst>
                    <a:ext uri="{9D8B030D-6E8A-4147-A177-3AD203B41FA5}">
                      <a16:colId xmlns:a16="http://schemas.microsoft.com/office/drawing/2014/main" val="3372957470"/>
                    </a:ext>
                  </a:extLst>
                </a:gridCol>
              </a:tblGrid>
              <a:tr h="668504">
                <a:tc>
                  <a:txBody>
                    <a:bodyPr/>
                    <a:lstStyle/>
                    <a:p>
                      <a:pPr algn="ctr"/>
                      <a:endParaRPr lang="en-US"/>
                    </a:p>
                  </a:txBody>
                  <a:tcPr marT="9144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t>MA Health Insurance Survey (MHIS)</a:t>
                      </a:r>
                    </a:p>
                  </a:txBody>
                  <a:tcPr marL="118872" marR="118872" marT="91440" marB="9144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t>MA Employer Survey </a:t>
                      </a:r>
                    </a:p>
                    <a:p>
                      <a:pPr algn="ctr"/>
                      <a:r>
                        <a:rPr lang="en-US"/>
                        <a:t>(MES)</a:t>
                      </a:r>
                    </a:p>
                  </a:txBody>
                  <a:tcPr marL="118872" marR="118872" marT="91440" marB="9144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t>MA Health Care Workforce Survey (MHCW)</a:t>
                      </a:r>
                    </a:p>
                  </a:txBody>
                  <a:tcPr marL="118872" marR="118872" marT="91440" marB="9144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7040671"/>
                  </a:ext>
                </a:extLst>
              </a:tr>
              <a:tr h="0">
                <a:tc>
                  <a:txBody>
                    <a:bodyPr/>
                    <a:lstStyle/>
                    <a:p>
                      <a:pPr marL="0" lvl="2" indent="0" algn="r"/>
                      <a:r>
                        <a:rPr lang="en-US" sz="1700" b="1"/>
                        <a:t>fielded:</a:t>
                      </a:r>
                      <a:br>
                        <a:rPr lang="en-US" sz="1700" b="1"/>
                      </a:br>
                      <a:r>
                        <a:rPr lang="en-US" sz="1700" b="1"/>
                        <a:t>first data year:</a:t>
                      </a:r>
                    </a:p>
                  </a:txBody>
                  <a:tcPr marL="0" marT="118872" marB="1188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ECEBEA"/>
                      </a:solidFill>
                      <a:prstDash val="solid"/>
                      <a:round/>
                      <a:headEnd type="none" w="med" len="med"/>
                      <a:tailEnd type="none" w="med" len="med"/>
                    </a:lnB>
                    <a:solidFill>
                      <a:schemeClr val="bg1"/>
                    </a:solidFill>
                  </a:tcPr>
                </a:tc>
                <a:tc>
                  <a:txBody>
                    <a:bodyPr/>
                    <a:lstStyle/>
                    <a:p>
                      <a:pPr marL="0" lvl="2" indent="0"/>
                      <a:r>
                        <a:rPr lang="en-US" dirty="0"/>
                        <a:t>odd years</a:t>
                      </a:r>
                      <a:br>
                        <a:rPr lang="en-US" dirty="0"/>
                      </a:br>
                      <a:r>
                        <a:rPr lang="en-US" dirty="0"/>
                        <a:t>2009</a:t>
                      </a:r>
                    </a:p>
                  </a:txBody>
                  <a:tcPr marL="118872" marR="118872" marT="118872" marB="1188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ECEBEA"/>
                      </a:solidFill>
                      <a:prstDash val="solid"/>
                      <a:round/>
                      <a:headEnd type="none" w="med" len="med"/>
                      <a:tailEnd type="none" w="med" len="med"/>
                    </a:lnB>
                    <a:solidFill>
                      <a:schemeClr val="bg1"/>
                    </a:solidFill>
                  </a:tcPr>
                </a:tc>
                <a:tc>
                  <a:txBody>
                    <a:bodyPr/>
                    <a:lstStyle/>
                    <a:p>
                      <a:r>
                        <a:rPr lang="en-US"/>
                        <a:t>even years</a:t>
                      </a:r>
                      <a:br>
                        <a:rPr lang="en-US"/>
                      </a:br>
                      <a:r>
                        <a:rPr lang="en-US"/>
                        <a:t>2010</a:t>
                      </a:r>
                    </a:p>
                  </a:txBody>
                  <a:tcPr marL="118872" marR="118872" marT="118872" marB="1188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ECEBEA"/>
                      </a:solidFill>
                      <a:prstDash val="solid"/>
                      <a:round/>
                      <a:headEnd type="none" w="med" len="med"/>
                      <a:tailEnd type="none" w="med" len="med"/>
                    </a:lnB>
                    <a:solidFill>
                      <a:schemeClr val="bg1"/>
                    </a:solidFill>
                  </a:tcPr>
                </a:tc>
                <a:tc>
                  <a:txBody>
                    <a:bodyPr/>
                    <a:lstStyle/>
                    <a:p>
                      <a:r>
                        <a:rPr lang="en-US"/>
                        <a:t>odd years</a:t>
                      </a:r>
                      <a:br>
                        <a:rPr lang="en-US"/>
                      </a:br>
                      <a:r>
                        <a:rPr lang="en-US"/>
                        <a:t>2023</a:t>
                      </a:r>
                    </a:p>
                  </a:txBody>
                  <a:tcPr marL="118872" marR="118872" marT="118872" marB="1188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ECEBEA"/>
                      </a:solidFill>
                      <a:prstDash val="solid"/>
                      <a:round/>
                      <a:headEnd type="none" w="med" len="med"/>
                      <a:tailEnd type="none" w="med" len="med"/>
                    </a:lnB>
                    <a:solidFill>
                      <a:schemeClr val="bg1"/>
                    </a:solidFill>
                  </a:tcPr>
                </a:tc>
                <a:extLst>
                  <a:ext uri="{0D108BD9-81ED-4DB2-BD59-A6C34878D82A}">
                    <a16:rowId xmlns:a16="http://schemas.microsoft.com/office/drawing/2014/main" val="1636353772"/>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700" b="1"/>
                        <a:t>monitors:</a:t>
                      </a:r>
                      <a:br>
                        <a:rPr lang="en-US" sz="1700" b="1"/>
                      </a:br>
                      <a:br>
                        <a:rPr lang="en-US" sz="1700" b="1"/>
                      </a:br>
                      <a:endParaRPr lang="en-US" sz="1700" b="1"/>
                    </a:p>
                  </a:txBody>
                  <a:tcPr marL="0" marT="118872" marB="1188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ECEBEA"/>
                      </a:solidFill>
                      <a:prstDash val="solid"/>
                      <a:round/>
                      <a:headEnd type="none" w="med" len="med"/>
                      <a:tailEnd type="none" w="med" len="med"/>
                    </a:lnT>
                    <a:lnB w="12700" cap="flat" cmpd="sng" algn="ctr">
                      <a:solidFill>
                        <a:srgbClr val="ECEBEA"/>
                      </a:solidFill>
                      <a:prstDash val="solid"/>
                      <a:round/>
                      <a:headEnd type="none" w="med" len="med"/>
                      <a:tailEnd type="none" w="med" len="med"/>
                    </a:lnB>
                    <a:solidFill>
                      <a:srgbClr val="ECEB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residents’ health care coverage, access, utilization, affordability</a:t>
                      </a:r>
                    </a:p>
                  </a:txBody>
                  <a:tcPr marL="118872" marR="118872" marT="118872" marB="1188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ECEBEA"/>
                      </a:solidFill>
                      <a:prstDash val="solid"/>
                      <a:round/>
                      <a:headEnd type="none" w="med" len="med"/>
                      <a:tailEnd type="none" w="med" len="med"/>
                    </a:lnT>
                    <a:lnB w="12700" cap="flat" cmpd="sng" algn="ctr">
                      <a:solidFill>
                        <a:srgbClr val="ECEBEA"/>
                      </a:solidFill>
                      <a:prstDash val="solid"/>
                      <a:round/>
                      <a:headEnd type="none" w="med" len="med"/>
                      <a:tailEnd type="none" w="med" len="med"/>
                    </a:lnB>
                    <a:solidFill>
                      <a:srgbClr val="ECEBEA"/>
                    </a:solidFill>
                  </a:tcPr>
                </a:tc>
                <a:tc>
                  <a:txBody>
                    <a:bodyPr/>
                    <a:lstStyle/>
                    <a:p>
                      <a:r>
                        <a:rPr lang="en-US"/>
                        <a:t>employer insurance market, cost-sharing, benefit decision-making</a:t>
                      </a:r>
                    </a:p>
                  </a:txBody>
                  <a:tcPr marL="118872" marR="118872" marT="118872" marB="1188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ECEBEA"/>
                      </a:solidFill>
                      <a:prstDash val="solid"/>
                      <a:round/>
                      <a:headEnd type="none" w="med" len="med"/>
                      <a:tailEnd type="none" w="med" len="med"/>
                    </a:lnT>
                    <a:lnB w="12700" cap="flat" cmpd="sng" algn="ctr">
                      <a:solidFill>
                        <a:srgbClr val="ECEBEA"/>
                      </a:solidFill>
                      <a:prstDash val="solid"/>
                      <a:round/>
                      <a:headEnd type="none" w="med" len="med"/>
                      <a:tailEnd type="none" w="med" len="med"/>
                    </a:lnB>
                    <a:solidFill>
                      <a:srgbClr val="ECEB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health care/human services provider organization staffing capacity, diversity</a:t>
                      </a:r>
                    </a:p>
                  </a:txBody>
                  <a:tcPr marL="118872" marR="118872" marT="118872" marB="1188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ECEBEA"/>
                      </a:solidFill>
                      <a:prstDash val="solid"/>
                      <a:round/>
                      <a:headEnd type="none" w="med" len="med"/>
                      <a:tailEnd type="none" w="med" len="med"/>
                    </a:lnT>
                    <a:lnB w="12700" cap="flat" cmpd="sng" algn="ctr">
                      <a:solidFill>
                        <a:srgbClr val="ECEBEA"/>
                      </a:solidFill>
                      <a:prstDash val="solid"/>
                      <a:round/>
                      <a:headEnd type="none" w="med" len="med"/>
                      <a:tailEnd type="none" w="med" len="med"/>
                    </a:lnB>
                    <a:solidFill>
                      <a:srgbClr val="ECEBEA"/>
                    </a:solidFill>
                  </a:tcPr>
                </a:tc>
                <a:extLst>
                  <a:ext uri="{0D108BD9-81ED-4DB2-BD59-A6C34878D82A}">
                    <a16:rowId xmlns:a16="http://schemas.microsoft.com/office/drawing/2014/main" val="2995890544"/>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700" b="1"/>
                        <a:t>survey size:</a:t>
                      </a:r>
                      <a:br>
                        <a:rPr lang="en-US" sz="1700" b="1"/>
                      </a:br>
                      <a:endParaRPr lang="en-US" sz="1700" b="1"/>
                    </a:p>
                  </a:txBody>
                  <a:tcPr marL="0" marT="118872" marB="1188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ECEBEA"/>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~5,000 state residents (random sample)</a:t>
                      </a:r>
                    </a:p>
                  </a:txBody>
                  <a:tcPr marL="118872" marR="118872" marT="118872" marB="1188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ECEBEA"/>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t>~1,000 private MA firms (random sample)</a:t>
                      </a:r>
                    </a:p>
                  </a:txBody>
                  <a:tcPr marL="118872" marR="118872" marT="118872" marB="1188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ECEBEA"/>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t>~700 provider organizations from 11 sectors</a:t>
                      </a:r>
                    </a:p>
                  </a:txBody>
                  <a:tcPr marL="118872" marR="118872" marT="118872" marB="1188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ECEBEA"/>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44401244"/>
                  </a:ext>
                </a:extLst>
              </a:tr>
              <a:tr h="370840">
                <a:tc gridSpan="4">
                  <a:txBody>
                    <a:bodyPr/>
                    <a:lstStyle/>
                    <a:p>
                      <a:pPr marL="231775" marR="0" lvl="0" indent="-177800" algn="l" defTabSz="914400" rtl="0" eaLnBrk="1" fontAlgn="auto" latinLnBrk="0" hangingPunct="1">
                        <a:lnSpc>
                          <a:spcPct val="100000"/>
                        </a:lnSpc>
                        <a:spcBef>
                          <a:spcPts val="0"/>
                        </a:spcBef>
                        <a:spcAft>
                          <a:spcPts val="0"/>
                        </a:spcAft>
                        <a:buClr>
                          <a:schemeClr val="accent2"/>
                        </a:buClr>
                        <a:buSzTx/>
                        <a:buFont typeface="Avenir Next LT Pro" panose="020B0504020202020204" pitchFamily="34" charset="0"/>
                        <a:buChar char="•"/>
                        <a:tabLst/>
                        <a:defRPr/>
                      </a:pPr>
                      <a:r>
                        <a:rPr lang="en-US" dirty="0"/>
                        <a:t>Inform policies and programs and support ongoing tracking of key issues in Commonwealth</a:t>
                      </a:r>
                    </a:p>
                    <a:p>
                      <a:pPr marL="231775" marR="0" lvl="0" indent="-177800" algn="l" defTabSz="914400" rtl="0" eaLnBrk="1" fontAlgn="auto" latinLnBrk="0" hangingPunct="1">
                        <a:lnSpc>
                          <a:spcPct val="100000"/>
                        </a:lnSpc>
                        <a:spcBef>
                          <a:spcPts val="0"/>
                        </a:spcBef>
                        <a:spcAft>
                          <a:spcPts val="0"/>
                        </a:spcAft>
                        <a:buClr>
                          <a:schemeClr val="accent2"/>
                        </a:buClr>
                        <a:buSzTx/>
                        <a:buFont typeface="Avenir Next LT Pro" panose="020B0504020202020204" pitchFamily="34" charset="0"/>
                        <a:buChar char="•"/>
                        <a:tabLst/>
                        <a:defRPr/>
                      </a:pPr>
                      <a:r>
                        <a:rPr lang="en-US" dirty="0"/>
                        <a:t>Primary sources for CHIA’s analysis and reporting on health equity</a:t>
                      </a:r>
                    </a:p>
                  </a:txBody>
                  <a:tcPr marT="118872" marB="1188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BEA"/>
                    </a:solidFill>
                  </a:tcPr>
                </a:tc>
                <a:tc hMerge="1">
                  <a:txBody>
                    <a:bodyPr/>
                    <a:lstStyle/>
                    <a:p>
                      <a:endParaRPr/>
                    </a:p>
                  </a:txBody>
                  <a:tcPr marT="100584" marB="1005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CEBEA"/>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5685948"/>
                  </a:ext>
                </a:extLst>
              </a:tr>
            </a:tbl>
          </a:graphicData>
        </a:graphic>
      </p:graphicFrame>
    </p:spTree>
    <p:extLst>
      <p:ext uri="{BB962C8B-B14F-4D97-AF65-F5344CB8AC3E}">
        <p14:creationId xmlns:p14="http://schemas.microsoft.com/office/powerpoint/2010/main" val="946645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0B8BD-32D6-F95A-5541-C3D58740C5A1}"/>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4B3A29F-3974-9EF4-E607-DBF8BDE4511E}"/>
              </a:ext>
            </a:extLst>
          </p:cNvPr>
          <p:cNvSpPr>
            <a:spLocks noGrp="1"/>
          </p:cNvSpPr>
          <p:nvPr>
            <p:ph type="pic" sz="quarter" idx="11"/>
          </p:nvPr>
        </p:nvSpPr>
        <p:spPr/>
        <p:txBody>
          <a:bodyPr/>
          <a:lstStyle/>
          <a:p>
            <a:endParaRPr lang="en-US"/>
          </a:p>
        </p:txBody>
      </p:sp>
      <p:sp>
        <p:nvSpPr>
          <p:cNvPr id="9" name="Oval 8">
            <a:extLst>
              <a:ext uri="{FF2B5EF4-FFF2-40B4-BE49-F238E27FC236}">
                <a16:creationId xmlns:a16="http://schemas.microsoft.com/office/drawing/2014/main" id="{32BAA249-A955-0FED-0984-36DAA0ABF5CD}"/>
              </a:ext>
            </a:extLst>
          </p:cNvPr>
          <p:cNvSpPr/>
          <p:nvPr/>
        </p:nvSpPr>
        <p:spPr>
          <a:xfrm>
            <a:off x="7933241" y="1863717"/>
            <a:ext cx="3313112" cy="3313112"/>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9CB14BD2-3546-DDD0-F6B9-E6B92DD7EE4C}"/>
              </a:ext>
            </a:extLst>
          </p:cNvPr>
          <p:cNvSpPr>
            <a:spLocks noGrp="1"/>
          </p:cNvSpPr>
          <p:nvPr>
            <p:ph type="sldNum" sz="quarter" idx="15"/>
          </p:nvPr>
        </p:nvSpPr>
        <p:spPr/>
        <p:txBody>
          <a:bodyPr/>
          <a:lstStyle/>
          <a:p>
            <a:fld id="{B83C1AC1-627E-4CE5-A993-96CDEB859B0A}" type="slidenum">
              <a:rPr lang="en-US" smtClean="0"/>
              <a:pPr/>
              <a:t>14</a:t>
            </a:fld>
            <a:endParaRPr lang="en-US"/>
          </a:p>
        </p:txBody>
      </p:sp>
      <p:sp>
        <p:nvSpPr>
          <p:cNvPr id="4" name="Title 3">
            <a:extLst>
              <a:ext uri="{FF2B5EF4-FFF2-40B4-BE49-F238E27FC236}">
                <a16:creationId xmlns:a16="http://schemas.microsoft.com/office/drawing/2014/main" id="{A8C0123E-157D-6021-37CD-A1A9B7DE40E0}"/>
              </a:ext>
            </a:extLst>
          </p:cNvPr>
          <p:cNvSpPr>
            <a:spLocks noGrp="1"/>
          </p:cNvSpPr>
          <p:nvPr>
            <p:ph type="title"/>
          </p:nvPr>
        </p:nvSpPr>
        <p:spPr/>
        <p:txBody>
          <a:bodyPr/>
          <a:lstStyle/>
          <a:p>
            <a:r>
              <a:rPr lang="en-US"/>
              <a:t>Provider Financials/Cost Reports</a:t>
            </a:r>
          </a:p>
        </p:txBody>
      </p:sp>
      <p:sp>
        <p:nvSpPr>
          <p:cNvPr id="5" name="Text Placeholder 4">
            <a:extLst>
              <a:ext uri="{FF2B5EF4-FFF2-40B4-BE49-F238E27FC236}">
                <a16:creationId xmlns:a16="http://schemas.microsoft.com/office/drawing/2014/main" id="{1E0BC43B-1FA6-5EB2-4479-012935DF8705}"/>
              </a:ext>
            </a:extLst>
          </p:cNvPr>
          <p:cNvSpPr>
            <a:spLocks noGrp="1"/>
          </p:cNvSpPr>
          <p:nvPr>
            <p:ph type="body" sz="quarter" idx="21"/>
          </p:nvPr>
        </p:nvSpPr>
        <p:spPr/>
        <p:txBody>
          <a:bodyPr/>
          <a:lstStyle/>
          <a:p>
            <a:pPr lvl="1"/>
            <a:r>
              <a:rPr lang="en-US" b="1"/>
              <a:t>Quarterly and annual financial statements</a:t>
            </a:r>
            <a:r>
              <a:rPr lang="en-US"/>
              <a:t> </a:t>
            </a:r>
            <a:br>
              <a:rPr lang="en-US"/>
            </a:br>
            <a:r>
              <a:rPr lang="en-US"/>
              <a:t>from acute hospitals, affiliated physician groups, hospital health systems</a:t>
            </a:r>
          </a:p>
          <a:p>
            <a:pPr lvl="1"/>
            <a:r>
              <a:rPr lang="en-US" b="1"/>
              <a:t>Annual financial reports</a:t>
            </a:r>
            <a:r>
              <a:rPr lang="en-US"/>
              <a:t> from hospitals, nursing homes, other health care providers*</a:t>
            </a:r>
          </a:p>
          <a:p>
            <a:pPr lvl="1"/>
            <a:r>
              <a:rPr lang="en-US" b="1"/>
              <a:t>Support information transparency</a:t>
            </a:r>
            <a:r>
              <a:rPr lang="en-US"/>
              <a:t>, financial monitoring, cost and utilization analyses, and MassHealth rate-setting activities</a:t>
            </a:r>
          </a:p>
          <a:p>
            <a:endParaRPr lang="en-US" sz="900">
              <a:cs typeface="Arial" panose="020B0604020202020204" pitchFamily="34" charset="0"/>
            </a:endParaRPr>
          </a:p>
          <a:p>
            <a:endParaRPr lang="en-US" sz="900">
              <a:cs typeface="Arial" panose="020B0604020202020204" pitchFamily="34" charset="0"/>
            </a:endParaRPr>
          </a:p>
          <a:p>
            <a:endParaRPr lang="en-US" sz="900">
              <a:cs typeface="Arial" panose="020B0604020202020204" pitchFamily="34" charset="0"/>
            </a:endParaRPr>
          </a:p>
          <a:p>
            <a:r>
              <a:rPr lang="en-US" sz="900">
                <a:cs typeface="Arial" panose="020B0604020202020204" pitchFamily="34" charset="0"/>
              </a:rPr>
              <a:t>*Adult Day Health, Adult Foster Care, Ambulance and Chair Car, Community Health Centers, Group Adult Foster Care, Nursing Services (Home Health, Continuous Skilled Nursing Services, Temporary Nursing Services), and Resident Care (Rest Homes)</a:t>
            </a:r>
          </a:p>
        </p:txBody>
      </p:sp>
      <p:sp>
        <p:nvSpPr>
          <p:cNvPr id="6" name="Text Placeholder 5">
            <a:extLst>
              <a:ext uri="{FF2B5EF4-FFF2-40B4-BE49-F238E27FC236}">
                <a16:creationId xmlns:a16="http://schemas.microsoft.com/office/drawing/2014/main" id="{783DE345-9840-51C3-BAAE-49D6EA539007}"/>
              </a:ext>
            </a:extLst>
          </p:cNvPr>
          <p:cNvSpPr>
            <a:spLocks noGrp="1"/>
          </p:cNvSpPr>
          <p:nvPr>
            <p:ph type="body" sz="quarter" idx="20"/>
          </p:nvPr>
        </p:nvSpPr>
        <p:spPr/>
        <p:txBody>
          <a:bodyPr/>
          <a:lstStyle/>
          <a:p>
            <a:r>
              <a:rPr lang="en-US"/>
              <a:t>Financial metrics and Margins From Health Care Providers</a:t>
            </a:r>
          </a:p>
        </p:txBody>
      </p:sp>
      <p:pic>
        <p:nvPicPr>
          <p:cNvPr id="7" name="Picture 6" descr="A blue and orange logo&#10;&#10;AI-generated content may be incorrect.">
            <a:extLst>
              <a:ext uri="{FF2B5EF4-FFF2-40B4-BE49-F238E27FC236}">
                <a16:creationId xmlns:a16="http://schemas.microsoft.com/office/drawing/2014/main" id="{1939C504-3C39-982E-A778-C6EC5D60B57D}"/>
              </a:ext>
            </a:extLst>
          </p:cNvPr>
          <p:cNvPicPr>
            <a:picLocks noChangeAspect="1"/>
          </p:cNvPicPr>
          <p:nvPr/>
        </p:nvPicPr>
        <p:blipFill>
          <a:blip r:embed="rId2">
            <a:clrChange>
              <a:clrFrom>
                <a:srgbClr val="FFFFFF"/>
              </a:clrFrom>
              <a:clrTo>
                <a:srgbClr val="FFFFFF">
                  <a:alpha val="0"/>
                </a:srgbClr>
              </a:clrTo>
            </a:clrChange>
          </a:blip>
          <a:srcRect l="9648" t="12286" r="9369" b="26799"/>
          <a:stretch>
            <a:fillRect/>
          </a:stretch>
        </p:blipFill>
        <p:spPr>
          <a:xfrm>
            <a:off x="8500939" y="2598823"/>
            <a:ext cx="2158098" cy="1335504"/>
          </a:xfrm>
          <a:prstGeom prst="rect">
            <a:avLst/>
          </a:prstGeom>
        </p:spPr>
      </p:pic>
    </p:spTree>
    <p:extLst>
      <p:ext uri="{BB962C8B-B14F-4D97-AF65-F5344CB8AC3E}">
        <p14:creationId xmlns:p14="http://schemas.microsoft.com/office/powerpoint/2010/main" val="3323200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AD952-472A-AB11-FEC3-88B6A12B9293}"/>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B1EC8466-11B4-77EF-EBB9-E7B899605AED}"/>
              </a:ext>
            </a:extLst>
          </p:cNvPr>
          <p:cNvSpPr>
            <a:spLocks noGrp="1"/>
          </p:cNvSpPr>
          <p:nvPr>
            <p:ph type="pic" sz="quarter" idx="11"/>
          </p:nvPr>
        </p:nvSpPr>
        <p:spPr/>
        <p:txBody>
          <a:bodyPr/>
          <a:lstStyle/>
          <a:p>
            <a:endParaRPr lang="en-US"/>
          </a:p>
        </p:txBody>
      </p:sp>
      <p:sp>
        <p:nvSpPr>
          <p:cNvPr id="7" name="Oval 6">
            <a:extLst>
              <a:ext uri="{FF2B5EF4-FFF2-40B4-BE49-F238E27FC236}">
                <a16:creationId xmlns:a16="http://schemas.microsoft.com/office/drawing/2014/main" id="{BD38B8FB-66CE-2B78-DAC5-01683D4C24F2}"/>
              </a:ext>
            </a:extLst>
          </p:cNvPr>
          <p:cNvSpPr/>
          <p:nvPr/>
        </p:nvSpPr>
        <p:spPr>
          <a:xfrm>
            <a:off x="7933241" y="1863717"/>
            <a:ext cx="3313112" cy="3313112"/>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2CA1F964-49E4-C13F-664E-B0B022610529}"/>
              </a:ext>
            </a:extLst>
          </p:cNvPr>
          <p:cNvSpPr>
            <a:spLocks noGrp="1"/>
          </p:cNvSpPr>
          <p:nvPr>
            <p:ph type="sldNum" sz="quarter" idx="15"/>
          </p:nvPr>
        </p:nvSpPr>
        <p:spPr/>
        <p:txBody>
          <a:bodyPr/>
          <a:lstStyle/>
          <a:p>
            <a:fld id="{B83C1AC1-627E-4CE5-A993-96CDEB859B0A}" type="slidenum">
              <a:rPr lang="en-US" smtClean="0"/>
              <a:pPr/>
              <a:t>15</a:t>
            </a:fld>
            <a:endParaRPr lang="en-US"/>
          </a:p>
        </p:txBody>
      </p:sp>
      <p:sp>
        <p:nvSpPr>
          <p:cNvPr id="4" name="Title 3">
            <a:extLst>
              <a:ext uri="{FF2B5EF4-FFF2-40B4-BE49-F238E27FC236}">
                <a16:creationId xmlns:a16="http://schemas.microsoft.com/office/drawing/2014/main" id="{751591AD-D1C2-3060-B693-C29A2E1BAF67}"/>
              </a:ext>
            </a:extLst>
          </p:cNvPr>
          <p:cNvSpPr>
            <a:spLocks noGrp="1"/>
          </p:cNvSpPr>
          <p:nvPr>
            <p:ph type="title"/>
          </p:nvPr>
        </p:nvSpPr>
        <p:spPr/>
        <p:txBody>
          <a:bodyPr/>
          <a:lstStyle/>
          <a:p>
            <a:r>
              <a:rPr lang="en-US"/>
              <a:t>Payer Aggregate Data</a:t>
            </a:r>
          </a:p>
        </p:txBody>
      </p:sp>
      <p:sp>
        <p:nvSpPr>
          <p:cNvPr id="5" name="Text Placeholder 4">
            <a:extLst>
              <a:ext uri="{FF2B5EF4-FFF2-40B4-BE49-F238E27FC236}">
                <a16:creationId xmlns:a16="http://schemas.microsoft.com/office/drawing/2014/main" id="{61C117FA-8D27-4F32-4C12-CE97E44391BA}"/>
              </a:ext>
            </a:extLst>
          </p:cNvPr>
          <p:cNvSpPr>
            <a:spLocks noGrp="1"/>
          </p:cNvSpPr>
          <p:nvPr>
            <p:ph type="body" sz="quarter" idx="21"/>
          </p:nvPr>
        </p:nvSpPr>
        <p:spPr/>
        <p:txBody>
          <a:bodyPr/>
          <a:lstStyle/>
          <a:p>
            <a:pPr lvl="1"/>
            <a:r>
              <a:rPr lang="en-US" b="1"/>
              <a:t>10+ years annual data</a:t>
            </a:r>
            <a:r>
              <a:rPr lang="en-US"/>
              <a:t> from 18 commercial payers representing most Massachusetts residents with private, Medicaid, or Medicare insurance coverage</a:t>
            </a:r>
          </a:p>
          <a:p>
            <a:pPr lvl="1"/>
            <a:r>
              <a:rPr lang="en-US" b="1"/>
              <a:t>Reports </a:t>
            </a:r>
            <a:r>
              <a:rPr lang="en-US"/>
              <a:t>on insurance coverage, premiums, cost-sharing, benefit design, relative prices</a:t>
            </a:r>
          </a:p>
          <a:p>
            <a:pPr lvl="1"/>
            <a:r>
              <a:rPr lang="en-US" b="1"/>
              <a:t>Calculation of key metrics</a:t>
            </a:r>
          </a:p>
          <a:p>
            <a:pPr lvl="2"/>
            <a:r>
              <a:rPr lang="en-US"/>
              <a:t>Total health care expenditures (THCE)</a:t>
            </a:r>
          </a:p>
          <a:p>
            <a:pPr lvl="2"/>
            <a:r>
              <a:rPr lang="en-US"/>
              <a:t>Premium and member cost-sharing trends</a:t>
            </a:r>
          </a:p>
          <a:p>
            <a:pPr lvl="2"/>
            <a:r>
              <a:rPr lang="en-US"/>
              <a:t>Primary care/behavioral health spending</a:t>
            </a:r>
          </a:p>
          <a:p>
            <a:pPr lvl="2"/>
            <a:r>
              <a:rPr lang="en-US"/>
              <a:t>Statewide relative price (S-RP)</a:t>
            </a:r>
          </a:p>
        </p:txBody>
      </p:sp>
      <p:sp>
        <p:nvSpPr>
          <p:cNvPr id="6" name="Text Placeholder 5">
            <a:extLst>
              <a:ext uri="{FF2B5EF4-FFF2-40B4-BE49-F238E27FC236}">
                <a16:creationId xmlns:a16="http://schemas.microsoft.com/office/drawing/2014/main" id="{BDC85B3D-B4DA-C4DB-49A1-498CE0C6100D}"/>
              </a:ext>
            </a:extLst>
          </p:cNvPr>
          <p:cNvSpPr>
            <a:spLocks noGrp="1"/>
          </p:cNvSpPr>
          <p:nvPr>
            <p:ph type="body" sz="quarter" idx="20"/>
          </p:nvPr>
        </p:nvSpPr>
        <p:spPr/>
        <p:txBody>
          <a:bodyPr/>
          <a:lstStyle/>
          <a:p>
            <a:r>
              <a:rPr lang="en-US"/>
              <a:t>Commercial Health Plan Reporting on Expenditure and Utilization Metrics</a:t>
            </a:r>
          </a:p>
        </p:txBody>
      </p:sp>
      <p:pic>
        <p:nvPicPr>
          <p:cNvPr id="33" name="Picture 32" descr="A white cross in a circle with blue triangles&#10;&#10;AI-generated content may be incorrect.">
            <a:extLst>
              <a:ext uri="{FF2B5EF4-FFF2-40B4-BE49-F238E27FC236}">
                <a16:creationId xmlns:a16="http://schemas.microsoft.com/office/drawing/2014/main" id="{FF3A2A9E-B7B1-988B-06D9-4F8D1816CB25}"/>
              </a:ext>
            </a:extLst>
          </p:cNvPr>
          <p:cNvPicPr>
            <a:picLocks noChangeAspect="1"/>
          </p:cNvPicPr>
          <p:nvPr/>
        </p:nvPicPr>
        <p:blipFill>
          <a:blip r:embed="rId3"/>
          <a:stretch>
            <a:fillRect/>
          </a:stretch>
        </p:blipFill>
        <p:spPr>
          <a:xfrm>
            <a:off x="8451141" y="2472543"/>
            <a:ext cx="2268995" cy="1698577"/>
          </a:xfrm>
          <a:prstGeom prst="rect">
            <a:avLst/>
          </a:prstGeom>
        </p:spPr>
      </p:pic>
    </p:spTree>
    <p:extLst>
      <p:ext uri="{BB962C8B-B14F-4D97-AF65-F5344CB8AC3E}">
        <p14:creationId xmlns:p14="http://schemas.microsoft.com/office/powerpoint/2010/main" val="3323307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F841AD8-BDC5-CB71-25BD-925D2641F18A}"/>
              </a:ext>
            </a:extLst>
          </p:cNvPr>
          <p:cNvSpPr>
            <a:spLocks noGrp="1"/>
          </p:cNvSpPr>
          <p:nvPr>
            <p:ph type="sldNum" sz="quarter" idx="14"/>
          </p:nvPr>
        </p:nvSpPr>
        <p:spPr/>
        <p:txBody>
          <a:bodyPr/>
          <a:lstStyle/>
          <a:p>
            <a:fld id="{B83C1AC1-627E-4CE5-A993-96CDEB859B0A}" type="slidenum">
              <a:rPr lang="en-US" smtClean="0"/>
              <a:pPr/>
              <a:t>16</a:t>
            </a:fld>
            <a:endParaRPr lang="en-US"/>
          </a:p>
        </p:txBody>
      </p:sp>
      <p:sp>
        <p:nvSpPr>
          <p:cNvPr id="4" name="Title 3">
            <a:extLst>
              <a:ext uri="{FF2B5EF4-FFF2-40B4-BE49-F238E27FC236}">
                <a16:creationId xmlns:a16="http://schemas.microsoft.com/office/drawing/2014/main" id="{34EB925C-8433-8B23-A1B7-A06011785478}"/>
              </a:ext>
            </a:extLst>
          </p:cNvPr>
          <p:cNvSpPr>
            <a:spLocks noGrp="1"/>
          </p:cNvSpPr>
          <p:nvPr>
            <p:ph type="title"/>
          </p:nvPr>
        </p:nvSpPr>
        <p:spPr/>
        <p:txBody>
          <a:bodyPr/>
          <a:lstStyle/>
          <a:p>
            <a:r>
              <a:rPr lang="en-US"/>
              <a:t>Provide Actionable Intel With In-Depth Analysis</a:t>
            </a:r>
          </a:p>
        </p:txBody>
      </p:sp>
      <p:sp>
        <p:nvSpPr>
          <p:cNvPr id="6" name="Text Placeholder 5">
            <a:extLst>
              <a:ext uri="{FF2B5EF4-FFF2-40B4-BE49-F238E27FC236}">
                <a16:creationId xmlns:a16="http://schemas.microsoft.com/office/drawing/2014/main" id="{2D7D593F-2B17-A7B0-C070-75E7FBDB9CBB}"/>
              </a:ext>
            </a:extLst>
          </p:cNvPr>
          <p:cNvSpPr>
            <a:spLocks noGrp="1"/>
          </p:cNvSpPr>
          <p:nvPr>
            <p:ph type="body" sz="quarter" idx="20"/>
          </p:nvPr>
        </p:nvSpPr>
        <p:spPr/>
        <p:txBody>
          <a:bodyPr/>
          <a:lstStyle/>
          <a:p>
            <a:r>
              <a:rPr lang="en-US" dirty="0"/>
              <a:t>Core Responsibility: Data Analysis</a:t>
            </a:r>
          </a:p>
        </p:txBody>
      </p:sp>
      <p:sp>
        <p:nvSpPr>
          <p:cNvPr id="5" name="Text Placeholder 4">
            <a:extLst>
              <a:ext uri="{FF2B5EF4-FFF2-40B4-BE49-F238E27FC236}">
                <a16:creationId xmlns:a16="http://schemas.microsoft.com/office/drawing/2014/main" id="{03244CD4-5244-0B60-0E16-E7FCCEF77E21}"/>
              </a:ext>
            </a:extLst>
          </p:cNvPr>
          <p:cNvSpPr>
            <a:spLocks noGrp="1"/>
          </p:cNvSpPr>
          <p:nvPr>
            <p:ph type="body" sz="quarter" idx="21"/>
          </p:nvPr>
        </p:nvSpPr>
        <p:spPr>
          <a:xfrm>
            <a:off x="311147" y="2279512"/>
            <a:ext cx="8204891" cy="3968888"/>
          </a:xfrm>
        </p:spPr>
        <p:txBody>
          <a:bodyPr/>
          <a:lstStyle/>
          <a:p>
            <a:pPr marL="342900" indent="-342900">
              <a:spcBef>
                <a:spcPts val="600"/>
              </a:spcBef>
              <a:spcAft>
                <a:spcPts val="600"/>
              </a:spcAft>
              <a:buFont typeface="Arial" panose="020B0604020202020204" pitchFamily="34" charset="0"/>
              <a:buChar char="•"/>
            </a:pPr>
            <a:r>
              <a:rPr lang="en-US" kern="100" dirty="0">
                <a:solidFill>
                  <a:srgbClr val="000000"/>
                </a:solidFill>
                <a:latin typeface="Avenir Next LT Pro" panose="020B0504020202020204" pitchFamily="34" charset="0"/>
                <a:ea typeface="Times New Roman" panose="02020603050405020304" pitchFamily="18" charset="0"/>
                <a:cs typeface="Arial" panose="020B0604020202020204" pitchFamily="34" charset="0"/>
              </a:rPr>
              <a:t>Overall </a:t>
            </a:r>
            <a:r>
              <a:rPr lang="en-US" kern="0" dirty="0">
                <a:solidFill>
                  <a:srgbClr val="000000"/>
                </a:solidFill>
                <a:latin typeface="Avenir Next LT Pro" panose="020B0504020202020204" pitchFamily="34" charset="0"/>
                <a:ea typeface="Times New Roman" panose="02020603050405020304" pitchFamily="18" charset="0"/>
                <a:cs typeface="Arial" panose="020B0604020202020204" pitchFamily="34" charset="0"/>
              </a:rPr>
              <a:t>health system performance</a:t>
            </a:r>
            <a:endParaRPr lang="en-US" kern="100" dirty="0">
              <a:latin typeface="Avenir Next LT Pro" panose="020B0504020202020204" pitchFamily="34" charset="0"/>
              <a:ea typeface="Times New Roman" panose="02020603050405020304" pitchFamily="18" charset="0"/>
              <a:cs typeface="Arial" panose="020B0604020202020204" pitchFamily="34" charset="0"/>
            </a:endParaRPr>
          </a:p>
          <a:p>
            <a:pPr marL="342900" indent="-342900">
              <a:spcBef>
                <a:spcPts val="600"/>
              </a:spcBef>
              <a:spcAft>
                <a:spcPts val="600"/>
              </a:spcAft>
              <a:buFont typeface="Arial" panose="020B0604020202020204" pitchFamily="34" charset="0"/>
              <a:buChar char="•"/>
            </a:pPr>
            <a:r>
              <a:rPr lang="en-US" dirty="0">
                <a:solidFill>
                  <a:srgbClr val="000000"/>
                </a:solidFill>
                <a:latin typeface="Avenir Next LT Pro" panose="020B0504020202020204" pitchFamily="34" charset="0"/>
                <a:cs typeface="Arial" panose="020B0604020202020204" pitchFamily="34" charset="0"/>
              </a:rPr>
              <a:t>Health insurance enrollment and coverage</a:t>
            </a:r>
          </a:p>
          <a:p>
            <a:pPr marL="342900" indent="-342900">
              <a:spcBef>
                <a:spcPts val="600"/>
              </a:spcBef>
              <a:spcAft>
                <a:spcPts val="600"/>
              </a:spcAft>
              <a:buFont typeface="Arial" panose="020B0604020202020204" pitchFamily="34" charset="0"/>
              <a:buChar char="•"/>
            </a:pPr>
            <a:r>
              <a:rPr lang="en-US" kern="0" dirty="0">
                <a:solidFill>
                  <a:srgbClr val="000000"/>
                </a:solidFill>
                <a:latin typeface="Avenir Next LT Pro" panose="020B0504020202020204" pitchFamily="34" charset="0"/>
                <a:ea typeface="Times New Roman" panose="02020603050405020304" pitchFamily="18" charset="0"/>
                <a:cs typeface="Arial" panose="020B0604020202020204" pitchFamily="34" charset="0"/>
              </a:rPr>
              <a:t>Availability of and access to health care services</a:t>
            </a:r>
            <a:endParaRPr lang="en-US" kern="100" dirty="0">
              <a:latin typeface="Avenir Next LT Pro" panose="020B0504020202020204" pitchFamily="34" charset="0"/>
              <a:ea typeface="Times New Roman" panose="02020603050405020304" pitchFamily="18" charset="0"/>
              <a:cs typeface="Arial" panose="020B0604020202020204" pitchFamily="34" charset="0"/>
            </a:endParaRPr>
          </a:p>
          <a:p>
            <a:pPr marL="342900" indent="-342900">
              <a:spcBef>
                <a:spcPts val="600"/>
              </a:spcBef>
              <a:spcAft>
                <a:spcPts val="600"/>
              </a:spcAft>
              <a:buFont typeface="Arial" panose="020B0604020202020204" pitchFamily="34" charset="0"/>
              <a:buChar char="•"/>
            </a:pPr>
            <a:r>
              <a:rPr lang="en-US" kern="0" dirty="0">
                <a:solidFill>
                  <a:srgbClr val="000000"/>
                </a:solidFill>
                <a:latin typeface="Avenir Next LT Pro" panose="020B0504020202020204" pitchFamily="34" charset="0"/>
                <a:ea typeface="Times New Roman" panose="02020603050405020304" pitchFamily="18" charset="0"/>
                <a:cs typeface="Arial" panose="020B0604020202020204" pitchFamily="34" charset="0"/>
              </a:rPr>
              <a:t>Utilization of health care services</a:t>
            </a:r>
            <a:endParaRPr lang="en-US" kern="100" dirty="0">
              <a:latin typeface="Avenir Next LT Pro" panose="020B0504020202020204" pitchFamily="34" charset="0"/>
              <a:ea typeface="Times New Roman" panose="02020603050405020304" pitchFamily="18" charset="0"/>
              <a:cs typeface="Arial" panose="020B0604020202020204" pitchFamily="34" charset="0"/>
            </a:endParaRPr>
          </a:p>
          <a:p>
            <a:pPr marL="342900" indent="-342900">
              <a:spcBef>
                <a:spcPts val="600"/>
              </a:spcBef>
              <a:spcAft>
                <a:spcPts val="600"/>
              </a:spcAft>
              <a:buFont typeface="Arial" panose="020B0604020202020204" pitchFamily="34" charset="0"/>
              <a:buChar char="•"/>
            </a:pPr>
            <a:r>
              <a:rPr lang="en-US" kern="0" dirty="0">
                <a:solidFill>
                  <a:srgbClr val="000000"/>
                </a:solidFill>
                <a:latin typeface="Avenir Next LT Pro" panose="020B0504020202020204" pitchFamily="34" charset="0"/>
                <a:ea typeface="Times New Roman" panose="02020603050405020304" pitchFamily="18" charset="0"/>
                <a:cs typeface="Arial" panose="020B0604020202020204" pitchFamily="34" charset="0"/>
              </a:rPr>
              <a:t>Affordability (cost of services to residents) </a:t>
            </a:r>
            <a:endParaRPr lang="en-US" kern="100" dirty="0">
              <a:latin typeface="Avenir Next LT Pro" panose="020B0504020202020204" pitchFamily="34" charset="0"/>
              <a:ea typeface="Times New Roman" panose="02020603050405020304" pitchFamily="18" charset="0"/>
              <a:cs typeface="Arial" panose="020B0604020202020204" pitchFamily="34" charset="0"/>
            </a:endParaRPr>
          </a:p>
          <a:p>
            <a:pPr marL="342900" indent="-342900">
              <a:spcBef>
                <a:spcPts val="600"/>
              </a:spcBef>
              <a:spcAft>
                <a:spcPts val="600"/>
              </a:spcAft>
              <a:buFont typeface="Arial" panose="020B0604020202020204" pitchFamily="34" charset="0"/>
              <a:buChar char="•"/>
            </a:pPr>
            <a:r>
              <a:rPr lang="en-US" kern="0" dirty="0">
                <a:solidFill>
                  <a:srgbClr val="000000"/>
                </a:solidFill>
                <a:latin typeface="Avenir Next LT Pro" panose="020B0504020202020204" pitchFamily="34" charset="0"/>
                <a:ea typeface="Times New Roman" panose="02020603050405020304" pitchFamily="18" charset="0"/>
                <a:cs typeface="Arial" panose="020B0604020202020204" pitchFamily="34" charset="0"/>
              </a:rPr>
              <a:t>Finance (spending on services by payers/providers)</a:t>
            </a:r>
            <a:endParaRPr lang="en-US" kern="100" dirty="0">
              <a:latin typeface="Avenir Next LT Pro" panose="020B0504020202020204" pitchFamily="34" charset="0"/>
              <a:ea typeface="Times New Roman" panose="02020603050405020304" pitchFamily="18" charset="0"/>
              <a:cs typeface="Arial" panose="020B0604020202020204" pitchFamily="34" charset="0"/>
            </a:endParaRPr>
          </a:p>
          <a:p>
            <a:pPr marL="342900" indent="-342900">
              <a:spcBef>
                <a:spcPts val="600"/>
              </a:spcBef>
              <a:spcAft>
                <a:spcPts val="600"/>
              </a:spcAft>
              <a:buFont typeface="Arial" panose="020B0604020202020204" pitchFamily="34" charset="0"/>
              <a:buChar char="•"/>
            </a:pPr>
            <a:r>
              <a:rPr lang="en-US" kern="0" dirty="0">
                <a:solidFill>
                  <a:srgbClr val="000000"/>
                </a:solidFill>
                <a:latin typeface="Avenir Next LT Pro" panose="020B0504020202020204" pitchFamily="34" charset="0"/>
                <a:ea typeface="Times New Roman" panose="02020603050405020304" pitchFamily="18" charset="0"/>
                <a:cs typeface="Arial" panose="020B0604020202020204" pitchFamily="34" charset="0"/>
              </a:rPr>
              <a:t>Quality (standards/value of services)</a:t>
            </a:r>
          </a:p>
          <a:p>
            <a:pPr marL="342900" indent="-342900">
              <a:spcBef>
                <a:spcPts val="600"/>
              </a:spcBef>
              <a:spcAft>
                <a:spcPts val="600"/>
              </a:spcAft>
              <a:buFont typeface="Arial" panose="020B0604020202020204" pitchFamily="34" charset="0"/>
              <a:buChar char="•"/>
            </a:pPr>
            <a:r>
              <a:rPr lang="en-US" kern="0" dirty="0">
                <a:solidFill>
                  <a:srgbClr val="000000"/>
                </a:solidFill>
                <a:latin typeface="Avenir Next LT Pro" panose="020B0504020202020204" pitchFamily="34" charset="0"/>
                <a:ea typeface="Times New Roman" panose="02020603050405020304" pitchFamily="18" charset="0"/>
                <a:cs typeface="Arial" panose="020B0604020202020204" pitchFamily="34" charset="0"/>
              </a:rPr>
              <a:t>Health equity</a:t>
            </a:r>
          </a:p>
          <a:p>
            <a:pPr marL="342900" indent="-342900">
              <a:spcBef>
                <a:spcPts val="600"/>
              </a:spcBef>
              <a:spcAft>
                <a:spcPts val="600"/>
              </a:spcAft>
              <a:buFont typeface="Arial" panose="020B0604020202020204" pitchFamily="34" charset="0"/>
              <a:buChar char="•"/>
            </a:pPr>
            <a:r>
              <a:rPr lang="en-US" kern="0" dirty="0">
                <a:solidFill>
                  <a:srgbClr val="000000"/>
                </a:solidFill>
                <a:latin typeface="Avenir Next LT Pro" panose="020B0504020202020204" pitchFamily="34" charset="0"/>
                <a:ea typeface="Times New Roman" panose="02020603050405020304" pitchFamily="18" charset="0"/>
                <a:cs typeface="Arial" panose="020B0604020202020204" pitchFamily="34" charset="0"/>
              </a:rPr>
              <a:t>Ad hoc regulatory, policy, other government response needs</a:t>
            </a:r>
            <a:endParaRPr lang="en-US" kern="100" dirty="0">
              <a:latin typeface="Avenir Next LT Pro" panose="020B0504020202020204" pitchFamily="34" charset="0"/>
              <a:ea typeface="Times New Roman" panose="02020603050405020304" pitchFamily="18" charset="0"/>
              <a:cs typeface="Arial" panose="020B0604020202020204" pitchFamily="34" charset="0"/>
            </a:endParaRPr>
          </a:p>
          <a:p>
            <a:pPr lvl="1">
              <a:lnSpc>
                <a:spcPct val="90000"/>
              </a:lnSpc>
            </a:pPr>
            <a:endParaRPr lang="en-US" dirty="0"/>
          </a:p>
        </p:txBody>
      </p:sp>
      <p:sp>
        <p:nvSpPr>
          <p:cNvPr id="2" name="Subhead &amp; Body Text">
            <a:extLst>
              <a:ext uri="{FF2B5EF4-FFF2-40B4-BE49-F238E27FC236}">
                <a16:creationId xmlns:a16="http://schemas.microsoft.com/office/drawing/2014/main" id="{013F43FB-CCE3-7F1F-5133-A76D9EF852D5}"/>
              </a:ext>
            </a:extLst>
          </p:cNvPr>
          <p:cNvSpPr txBox="1"/>
          <p:nvPr/>
        </p:nvSpPr>
        <p:spPr>
          <a:xfrm>
            <a:off x="8350786" y="1715877"/>
            <a:ext cx="3249976" cy="3426245"/>
          </a:xfrm>
          <a:prstGeom prst="rect">
            <a:avLst/>
          </a:prstGeom>
          <a:solidFill>
            <a:schemeClr val="accent4">
              <a:alpha val="75000"/>
            </a:schemeClr>
          </a:solidFill>
        </p:spPr>
        <p:txBody>
          <a:bodyPr wrap="square" lIns="320040" tIns="320040" rIns="320040" bIns="320040" numCol="1" spcCol="457200" rtlCol="0" anchor="ctr" anchorCtr="0">
            <a:noAutofit/>
          </a:bodyPr>
          <a:lstStyle/>
          <a:p>
            <a:pPr>
              <a:spcAft>
                <a:spcPts val="1200"/>
              </a:spcAft>
            </a:pPr>
            <a:r>
              <a:rPr lang="en-US" b="1" dirty="0">
                <a:solidFill>
                  <a:srgbClr val="000000"/>
                </a:solidFill>
                <a:latin typeface="Avenir Next LT Pro" panose="020B0504020202020204" pitchFamily="34" charset="0"/>
                <a:cs typeface="Arial" panose="020B0604020202020204" pitchFamily="34" charset="0"/>
              </a:rPr>
              <a:t>KEY EXAMPLES</a:t>
            </a:r>
          </a:p>
          <a:p>
            <a:pPr>
              <a:spcAft>
                <a:spcPts val="1200"/>
              </a:spcAft>
            </a:pPr>
            <a:r>
              <a:rPr lang="en-US" dirty="0">
                <a:solidFill>
                  <a:srgbClr val="000000"/>
                </a:solidFill>
                <a:latin typeface="Avenir Next LT Pro" panose="020B0504020202020204" pitchFamily="34" charset="0"/>
                <a:cs typeface="Arial" panose="020B0604020202020204" pitchFamily="34" charset="0"/>
              </a:rPr>
              <a:t>Health Care System Performance</a:t>
            </a:r>
            <a:endParaRPr lang="en-US" i="0" u="none" strike="noStrike" dirty="0">
              <a:solidFill>
                <a:srgbClr val="000000"/>
              </a:solidFill>
              <a:effectLst/>
              <a:latin typeface="Avenir Next LT Pro" panose="020B0504020202020204" pitchFamily="34" charset="0"/>
            </a:endParaRPr>
          </a:p>
          <a:p>
            <a:pPr>
              <a:spcAft>
                <a:spcPts val="1200"/>
              </a:spcAft>
            </a:pPr>
            <a:r>
              <a:rPr lang="en-US" dirty="0">
                <a:solidFill>
                  <a:srgbClr val="000000"/>
                </a:solidFill>
                <a:latin typeface="Avenir Next LT Pro" panose="020B0504020202020204" pitchFamily="34" charset="0"/>
                <a:cs typeface="Arial" panose="020B0604020202020204" pitchFamily="34" charset="0"/>
              </a:rPr>
              <a:t>Workforce Capacity</a:t>
            </a:r>
          </a:p>
          <a:p>
            <a:pPr>
              <a:spcAft>
                <a:spcPts val="1200"/>
              </a:spcAft>
            </a:pPr>
            <a:r>
              <a:rPr lang="en-US" dirty="0">
                <a:solidFill>
                  <a:srgbClr val="000000"/>
                </a:solidFill>
                <a:latin typeface="Avenir Next LT Pro" panose="020B0504020202020204" pitchFamily="34" charset="0"/>
                <a:cs typeface="Arial" panose="020B0604020202020204" pitchFamily="34" charset="0"/>
              </a:rPr>
              <a:t>Primary Care and Behavioral Health</a:t>
            </a:r>
          </a:p>
          <a:p>
            <a:pPr>
              <a:spcAft>
                <a:spcPts val="1200"/>
              </a:spcAft>
            </a:pPr>
            <a:r>
              <a:rPr lang="en-US" dirty="0">
                <a:solidFill>
                  <a:srgbClr val="000000"/>
                </a:solidFill>
                <a:latin typeface="Avenir Next LT Pro" panose="020B0504020202020204" pitchFamily="34" charset="0"/>
                <a:cs typeface="Arial" panose="020B0604020202020204" pitchFamily="34" charset="0"/>
              </a:rPr>
              <a:t>Inpatient Capacity</a:t>
            </a:r>
          </a:p>
          <a:p>
            <a:pPr>
              <a:spcAft>
                <a:spcPts val="1200"/>
              </a:spcAft>
            </a:pPr>
            <a:r>
              <a:rPr lang="en-US" dirty="0">
                <a:solidFill>
                  <a:srgbClr val="000000"/>
                </a:solidFill>
                <a:latin typeface="Avenir Next LT Pro" panose="020B0504020202020204" pitchFamily="34" charset="0"/>
                <a:cs typeface="Arial" panose="020B0604020202020204" pitchFamily="34" charset="0"/>
              </a:rPr>
              <a:t>Hospital Financials</a:t>
            </a:r>
          </a:p>
        </p:txBody>
      </p:sp>
    </p:spTree>
    <p:extLst>
      <p:ext uri="{BB962C8B-B14F-4D97-AF65-F5344CB8AC3E}">
        <p14:creationId xmlns:p14="http://schemas.microsoft.com/office/powerpoint/2010/main" val="2937869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D30AF130-D2BA-F4CA-662C-F32E697BAB56}"/>
              </a:ext>
            </a:extLst>
          </p:cNvPr>
          <p:cNvSpPr>
            <a:spLocks noGrp="1"/>
          </p:cNvSpPr>
          <p:nvPr>
            <p:ph type="body" sz="quarter" idx="15"/>
          </p:nvPr>
        </p:nvSpPr>
        <p:spPr>
          <a:xfrm>
            <a:off x="837566" y="1514360"/>
            <a:ext cx="5039360" cy="4418710"/>
          </a:xfrm>
        </p:spPr>
        <p:txBody>
          <a:bodyPr/>
          <a:lstStyle/>
          <a:p>
            <a:pPr fontAlgn="b"/>
            <a:r>
              <a:rPr lang="en-US" sz="1800" b="1" dirty="0"/>
              <a:t>CHALLENGE</a:t>
            </a:r>
            <a:endParaRPr lang="en-US" sz="1800" dirty="0"/>
          </a:p>
          <a:p>
            <a:r>
              <a:rPr lang="en-US" sz="1800" dirty="0"/>
              <a:t>Efforts to contain rising health care costs for residents required ability to measure and track health care cost trends</a:t>
            </a:r>
          </a:p>
          <a:p>
            <a:r>
              <a:rPr lang="en-US" sz="1800" b="1" dirty="0"/>
              <a:t>DATA USE CASE</a:t>
            </a:r>
            <a:endParaRPr lang="en-US" sz="1800" dirty="0"/>
          </a:p>
          <a:p>
            <a:r>
              <a:rPr lang="en-US" sz="1800" dirty="0"/>
              <a:t>Multiple datasets analyzed for CHIA’s “Annual Report on the Performance of the Massachusetts Health Care System,” notably payer aggregate data</a:t>
            </a:r>
          </a:p>
          <a:p>
            <a:r>
              <a:rPr lang="en-US" sz="1800" b="1" dirty="0">
                <a:solidFill>
                  <a:schemeClr val="accent1"/>
                </a:solidFill>
              </a:rPr>
              <a:t>DATA-SUPPORTED OUTCOMES</a:t>
            </a:r>
            <a:endParaRPr lang="en-US" sz="1800" dirty="0">
              <a:solidFill>
                <a:schemeClr val="accent1"/>
              </a:solidFill>
            </a:endParaRPr>
          </a:p>
          <a:p>
            <a:pPr fontAlgn="t"/>
            <a:r>
              <a:rPr lang="en-US" sz="1800" dirty="0"/>
              <a:t>Annual calculation of Total Health Care Expenditures (THCE) to measure performance against Cost Growth Benchmark</a:t>
            </a:r>
          </a:p>
          <a:p>
            <a:pPr fontAlgn="t"/>
            <a:r>
              <a:rPr lang="en-US" sz="1800" dirty="0"/>
              <a:t>Total Medical Expenses (TME) for payer and provider referrals to HPC</a:t>
            </a:r>
          </a:p>
          <a:p>
            <a:endParaRPr lang="en-US" dirty="0"/>
          </a:p>
        </p:txBody>
      </p:sp>
      <p:sp>
        <p:nvSpPr>
          <p:cNvPr id="10" name="Title 9">
            <a:extLst>
              <a:ext uri="{FF2B5EF4-FFF2-40B4-BE49-F238E27FC236}">
                <a16:creationId xmlns:a16="http://schemas.microsoft.com/office/drawing/2014/main" id="{9E520359-C237-06CD-3C9F-E38B210A2487}"/>
              </a:ext>
            </a:extLst>
          </p:cNvPr>
          <p:cNvSpPr>
            <a:spLocks noGrp="1"/>
          </p:cNvSpPr>
          <p:nvPr>
            <p:ph type="title"/>
          </p:nvPr>
        </p:nvSpPr>
        <p:spPr/>
        <p:txBody>
          <a:bodyPr/>
          <a:lstStyle/>
          <a:p>
            <a:r>
              <a:rPr lang="en-US" dirty="0"/>
              <a:t>Health Care System Performance</a:t>
            </a:r>
          </a:p>
        </p:txBody>
      </p:sp>
      <p:sp>
        <p:nvSpPr>
          <p:cNvPr id="2" name="Slide Number Placeholder 1">
            <a:extLst>
              <a:ext uri="{FF2B5EF4-FFF2-40B4-BE49-F238E27FC236}">
                <a16:creationId xmlns:a16="http://schemas.microsoft.com/office/drawing/2014/main" id="{D842CA70-EA9D-AA3D-2F6F-4A5D493E5D53}"/>
              </a:ext>
            </a:extLst>
          </p:cNvPr>
          <p:cNvSpPr>
            <a:spLocks noGrp="1"/>
          </p:cNvSpPr>
          <p:nvPr>
            <p:ph type="sldNum" sz="quarter" idx="17"/>
          </p:nvPr>
        </p:nvSpPr>
        <p:spPr/>
        <p:txBody>
          <a:bodyPr/>
          <a:lstStyle/>
          <a:p>
            <a:fld id="{B83C1AC1-627E-4CE5-A993-96CDEB859B0A}" type="slidenum">
              <a:rPr lang="en-US" smtClean="0"/>
              <a:pPr/>
              <a:t>17</a:t>
            </a:fld>
            <a:endParaRPr lang="en-US"/>
          </a:p>
        </p:txBody>
      </p:sp>
      <p:pic>
        <p:nvPicPr>
          <p:cNvPr id="14" name="Picture Placeholder 13" descr="A screenshot of a graph&#10;&#10;Description automatically generated">
            <a:extLst>
              <a:ext uri="{FF2B5EF4-FFF2-40B4-BE49-F238E27FC236}">
                <a16:creationId xmlns:a16="http://schemas.microsoft.com/office/drawing/2014/main" id="{BA796F8C-FCF4-C5E8-F651-8F3F052EEAD3}"/>
              </a:ext>
            </a:extLst>
          </p:cNvPr>
          <p:cNvPicPr>
            <a:picLocks noGrp="1" noChangeAspect="1"/>
          </p:cNvPicPr>
          <p:nvPr>
            <p:ph type="pic" sz="quarter" idx="11"/>
          </p:nvPr>
        </p:nvPicPr>
        <p:blipFill>
          <a:blip r:embed="rId2"/>
          <a:srcRect l="916" r="916"/>
          <a:stretch>
            <a:fillRect/>
          </a:stretch>
        </p:blipFill>
        <p:spPr>
          <a:xfrm>
            <a:off x="6315075" y="1860550"/>
            <a:ext cx="4932363" cy="4424363"/>
          </a:xfrm>
          <a:prstGeom prst="rect">
            <a:avLst/>
          </a:prstGeom>
        </p:spPr>
      </p:pic>
    </p:spTree>
    <p:extLst>
      <p:ext uri="{BB962C8B-B14F-4D97-AF65-F5344CB8AC3E}">
        <p14:creationId xmlns:p14="http://schemas.microsoft.com/office/powerpoint/2010/main" val="853437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41F73-A4D2-580D-B3A3-32A588302CF9}"/>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8E98A313-6C24-643C-B6C5-0BB1F5915726}"/>
              </a:ext>
            </a:extLst>
          </p:cNvPr>
          <p:cNvSpPr>
            <a:spLocks noGrp="1"/>
          </p:cNvSpPr>
          <p:nvPr>
            <p:ph type="title"/>
          </p:nvPr>
        </p:nvSpPr>
        <p:spPr/>
        <p:txBody>
          <a:bodyPr/>
          <a:lstStyle/>
          <a:p>
            <a:r>
              <a:rPr lang="en-US" dirty="0"/>
              <a:t>Workforce Capacity</a:t>
            </a:r>
          </a:p>
        </p:txBody>
      </p:sp>
      <p:sp>
        <p:nvSpPr>
          <p:cNvPr id="2" name="Slide Number Placeholder 1">
            <a:extLst>
              <a:ext uri="{FF2B5EF4-FFF2-40B4-BE49-F238E27FC236}">
                <a16:creationId xmlns:a16="http://schemas.microsoft.com/office/drawing/2014/main" id="{5487C52D-4086-BB92-1734-C4A744EE0503}"/>
              </a:ext>
            </a:extLst>
          </p:cNvPr>
          <p:cNvSpPr>
            <a:spLocks noGrp="1"/>
          </p:cNvSpPr>
          <p:nvPr>
            <p:ph type="sldNum" sz="quarter" idx="17"/>
          </p:nvPr>
        </p:nvSpPr>
        <p:spPr/>
        <p:txBody>
          <a:bodyPr/>
          <a:lstStyle/>
          <a:p>
            <a:fld id="{B83C1AC1-627E-4CE5-A993-96CDEB859B0A}" type="slidenum">
              <a:rPr lang="en-US" smtClean="0"/>
              <a:pPr/>
              <a:t>18</a:t>
            </a:fld>
            <a:endParaRPr lang="en-US"/>
          </a:p>
        </p:txBody>
      </p:sp>
      <p:sp>
        <p:nvSpPr>
          <p:cNvPr id="4" name="Text Placeholder 3">
            <a:extLst>
              <a:ext uri="{FF2B5EF4-FFF2-40B4-BE49-F238E27FC236}">
                <a16:creationId xmlns:a16="http://schemas.microsoft.com/office/drawing/2014/main" id="{C857BE6D-5F5A-E799-A142-702CFDF2CA60}"/>
              </a:ext>
            </a:extLst>
          </p:cNvPr>
          <p:cNvSpPr>
            <a:spLocks noGrp="1"/>
          </p:cNvSpPr>
          <p:nvPr>
            <p:ph type="body" sz="quarter" idx="15"/>
          </p:nvPr>
        </p:nvSpPr>
        <p:spPr>
          <a:xfrm>
            <a:off x="841248" y="1520631"/>
            <a:ext cx="5039360" cy="4418710"/>
          </a:xfrm>
        </p:spPr>
        <p:txBody>
          <a:bodyPr/>
          <a:lstStyle/>
          <a:p>
            <a:pPr fontAlgn="b"/>
            <a:r>
              <a:rPr lang="en-US" sz="1800" b="1" dirty="0"/>
              <a:t>CHALLENGE</a:t>
            </a:r>
            <a:endParaRPr lang="en-US" sz="1800" dirty="0"/>
          </a:p>
          <a:p>
            <a:r>
              <a:rPr lang="en-US" sz="1800" dirty="0"/>
              <a:t>Significant workforce shortages across health care system; no standardized data or objective quantification of problem</a:t>
            </a:r>
          </a:p>
          <a:p>
            <a:r>
              <a:rPr lang="en-US" sz="1800" b="1" dirty="0"/>
              <a:t>DATA USE CASE</a:t>
            </a:r>
            <a:endParaRPr lang="en-US" sz="1800" dirty="0"/>
          </a:p>
          <a:p>
            <a:r>
              <a:rPr lang="en-US" sz="1800" dirty="0"/>
              <a:t>Health Care Workforce Survey collects statewide quantitative (e.g., vacancy and turnover rates) and qualitative (e.g., recruitment and retention challenges) data across 10-plus sectors</a:t>
            </a:r>
          </a:p>
          <a:p>
            <a:r>
              <a:rPr lang="en-US" sz="1800" b="1" dirty="0"/>
              <a:t>DATA-SUPPORTED OUTCOMES</a:t>
            </a:r>
            <a:endParaRPr lang="en-US" sz="1800" dirty="0"/>
          </a:p>
          <a:p>
            <a:pPr fontAlgn="t"/>
            <a:r>
              <a:rPr lang="en-US" sz="1800" dirty="0"/>
              <a:t>Provides objective fact base for ongoing monitoring of key sectors and metrics</a:t>
            </a:r>
          </a:p>
          <a:p>
            <a:pPr fontAlgn="t"/>
            <a:r>
              <a:rPr lang="en-US" sz="1800" dirty="0"/>
              <a:t>Informs effectiveness of workforce investments, policies, and initiatives</a:t>
            </a:r>
          </a:p>
          <a:p>
            <a:endParaRPr lang="en-US" dirty="0"/>
          </a:p>
        </p:txBody>
      </p:sp>
      <p:grpSp>
        <p:nvGrpSpPr>
          <p:cNvPr id="8" name="Group 7">
            <a:extLst>
              <a:ext uri="{FF2B5EF4-FFF2-40B4-BE49-F238E27FC236}">
                <a16:creationId xmlns:a16="http://schemas.microsoft.com/office/drawing/2014/main" id="{A2463A2F-0540-E2BC-C452-DED89BC77C69}"/>
              </a:ext>
            </a:extLst>
          </p:cNvPr>
          <p:cNvGrpSpPr/>
          <p:nvPr/>
        </p:nvGrpSpPr>
        <p:grpSpPr>
          <a:xfrm>
            <a:off x="5880608" y="1117799"/>
            <a:ext cx="5729180" cy="4872912"/>
            <a:chOff x="6000750" y="1402050"/>
            <a:chExt cx="5729180" cy="4872912"/>
          </a:xfrm>
        </p:grpSpPr>
        <p:pic>
          <p:nvPicPr>
            <p:cNvPr id="9" name="Picture 8" descr="A screenshot of a graph&#10;&#10;Description automatically generated">
              <a:extLst>
                <a:ext uri="{FF2B5EF4-FFF2-40B4-BE49-F238E27FC236}">
                  <a16:creationId xmlns:a16="http://schemas.microsoft.com/office/drawing/2014/main" id="{EE209BDE-3BA2-0653-49F5-FA4F204DEDD5}"/>
                </a:ext>
              </a:extLst>
            </p:cNvPr>
            <p:cNvPicPr>
              <a:picLocks noChangeAspect="1"/>
            </p:cNvPicPr>
            <p:nvPr/>
          </p:nvPicPr>
          <p:blipFill>
            <a:blip r:embed="rId2"/>
            <a:srcRect l="21214"/>
            <a:stretch/>
          </p:blipFill>
          <p:spPr>
            <a:xfrm>
              <a:off x="6930125" y="1402050"/>
              <a:ext cx="4799805" cy="4872912"/>
            </a:xfrm>
            <a:prstGeom prst="rect">
              <a:avLst/>
            </a:prstGeom>
          </p:spPr>
        </p:pic>
        <p:pic>
          <p:nvPicPr>
            <p:cNvPr id="11" name="Picture 10" descr="A screenshot of a graph&#10;&#10;Description automatically generated">
              <a:extLst>
                <a:ext uri="{FF2B5EF4-FFF2-40B4-BE49-F238E27FC236}">
                  <a16:creationId xmlns:a16="http://schemas.microsoft.com/office/drawing/2014/main" id="{2F0B50E6-6BB3-5B56-E2F9-FB3BEEECF7E9}"/>
                </a:ext>
              </a:extLst>
            </p:cNvPr>
            <p:cNvPicPr>
              <a:picLocks noChangeAspect="1"/>
            </p:cNvPicPr>
            <p:nvPr/>
          </p:nvPicPr>
          <p:blipFill>
            <a:blip r:embed="rId2"/>
            <a:srcRect l="80" t="65708" r="84770" b="14747"/>
            <a:stretch/>
          </p:blipFill>
          <p:spPr>
            <a:xfrm>
              <a:off x="6000750" y="5211754"/>
              <a:ext cx="922971" cy="952427"/>
            </a:xfrm>
            <a:prstGeom prst="rect">
              <a:avLst/>
            </a:prstGeom>
          </p:spPr>
        </p:pic>
      </p:grpSp>
    </p:spTree>
    <p:extLst>
      <p:ext uri="{BB962C8B-B14F-4D97-AF65-F5344CB8AC3E}">
        <p14:creationId xmlns:p14="http://schemas.microsoft.com/office/powerpoint/2010/main" val="986768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CD2D85-0812-6A89-A875-F0B0EB9360F7}"/>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70212420-A7D6-F758-7100-CC7BD7F535FD}"/>
              </a:ext>
            </a:extLst>
          </p:cNvPr>
          <p:cNvSpPr>
            <a:spLocks noGrp="1"/>
          </p:cNvSpPr>
          <p:nvPr>
            <p:ph type="title"/>
          </p:nvPr>
        </p:nvSpPr>
        <p:spPr/>
        <p:txBody>
          <a:bodyPr/>
          <a:lstStyle/>
          <a:p>
            <a:r>
              <a:rPr lang="en-US" dirty="0"/>
              <a:t>Primary Care and Behavioral Health</a:t>
            </a:r>
          </a:p>
        </p:txBody>
      </p:sp>
      <p:sp>
        <p:nvSpPr>
          <p:cNvPr id="2" name="Slide Number Placeholder 1">
            <a:extLst>
              <a:ext uri="{FF2B5EF4-FFF2-40B4-BE49-F238E27FC236}">
                <a16:creationId xmlns:a16="http://schemas.microsoft.com/office/drawing/2014/main" id="{B06077FA-45C5-F523-03F7-C7FFC0666EBB}"/>
              </a:ext>
            </a:extLst>
          </p:cNvPr>
          <p:cNvSpPr>
            <a:spLocks noGrp="1"/>
          </p:cNvSpPr>
          <p:nvPr>
            <p:ph type="sldNum" sz="quarter" idx="17"/>
          </p:nvPr>
        </p:nvSpPr>
        <p:spPr/>
        <p:txBody>
          <a:bodyPr/>
          <a:lstStyle/>
          <a:p>
            <a:fld id="{B83C1AC1-627E-4CE5-A993-96CDEB859B0A}" type="slidenum">
              <a:rPr lang="en-US" smtClean="0"/>
              <a:pPr/>
              <a:t>19</a:t>
            </a:fld>
            <a:endParaRPr lang="en-US"/>
          </a:p>
        </p:txBody>
      </p:sp>
      <p:sp>
        <p:nvSpPr>
          <p:cNvPr id="4" name="Text Placeholder 3">
            <a:extLst>
              <a:ext uri="{FF2B5EF4-FFF2-40B4-BE49-F238E27FC236}">
                <a16:creationId xmlns:a16="http://schemas.microsoft.com/office/drawing/2014/main" id="{1FE771C4-04CA-2518-847F-D28D5EBDB5A9}"/>
              </a:ext>
            </a:extLst>
          </p:cNvPr>
          <p:cNvSpPr>
            <a:spLocks noGrp="1"/>
          </p:cNvSpPr>
          <p:nvPr>
            <p:ph type="body" sz="quarter" idx="15"/>
          </p:nvPr>
        </p:nvSpPr>
        <p:spPr>
          <a:xfrm>
            <a:off x="837566" y="1547411"/>
            <a:ext cx="5039360" cy="4418710"/>
          </a:xfrm>
        </p:spPr>
        <p:txBody>
          <a:bodyPr/>
          <a:lstStyle/>
          <a:p>
            <a:pPr fontAlgn="b"/>
            <a:r>
              <a:rPr lang="en-US" sz="1800" b="1" dirty="0"/>
              <a:t>CHALLENGE</a:t>
            </a:r>
            <a:endParaRPr lang="en-US" sz="1800" dirty="0"/>
          </a:p>
          <a:p>
            <a:r>
              <a:rPr lang="en-US" sz="1800" dirty="0"/>
              <a:t>Absence of information about current spending on primary care and behavioral health care undermined efforts to advance policies and investments and support reforms in these areas</a:t>
            </a:r>
          </a:p>
          <a:p>
            <a:r>
              <a:rPr lang="en-US" sz="1800" b="1" dirty="0"/>
              <a:t>DATA USE CASE</a:t>
            </a:r>
            <a:endParaRPr lang="en-US" sz="1800" dirty="0"/>
          </a:p>
          <a:p>
            <a:r>
              <a:rPr lang="en-US" sz="1800" dirty="0"/>
              <a:t>Payer aggregate data (payer-paid, cost-sharing, etc.) to quantify spending on these services at system and payer/provider level</a:t>
            </a:r>
          </a:p>
          <a:p>
            <a:r>
              <a:rPr lang="en-US" sz="1800" b="1" dirty="0"/>
              <a:t>DATA-SUPPORTED OUTCOMES</a:t>
            </a:r>
            <a:endParaRPr lang="en-US" sz="1800" dirty="0"/>
          </a:p>
          <a:p>
            <a:pPr fontAlgn="t"/>
            <a:r>
              <a:rPr lang="en-US" sz="1800" dirty="0"/>
              <a:t>Establishment of spending baselines to help advance related policies and investments</a:t>
            </a:r>
          </a:p>
          <a:p>
            <a:pPr fontAlgn="t"/>
            <a:r>
              <a:rPr lang="en-US" sz="1800" dirty="0"/>
              <a:t>Increases transparency and accountability with entity-level data</a:t>
            </a:r>
          </a:p>
          <a:p>
            <a:endParaRPr lang="en-US" dirty="0"/>
          </a:p>
        </p:txBody>
      </p:sp>
      <p:grpSp>
        <p:nvGrpSpPr>
          <p:cNvPr id="7" name="Group 6">
            <a:extLst>
              <a:ext uri="{FF2B5EF4-FFF2-40B4-BE49-F238E27FC236}">
                <a16:creationId xmlns:a16="http://schemas.microsoft.com/office/drawing/2014/main" id="{71AAE73B-4262-957F-7809-73BFC0D261E0}"/>
              </a:ext>
            </a:extLst>
          </p:cNvPr>
          <p:cNvGrpSpPr/>
          <p:nvPr/>
        </p:nvGrpSpPr>
        <p:grpSpPr>
          <a:xfrm>
            <a:off x="6504361" y="1469287"/>
            <a:ext cx="5168581" cy="4692381"/>
            <a:chOff x="7355574" y="2135633"/>
            <a:chExt cx="4413368" cy="4006751"/>
          </a:xfrm>
        </p:grpSpPr>
        <p:pic>
          <p:nvPicPr>
            <p:cNvPr id="8" name="Picture 7" descr="A screenshot of a graph&#10;&#10;Description automatically generated">
              <a:extLst>
                <a:ext uri="{FF2B5EF4-FFF2-40B4-BE49-F238E27FC236}">
                  <a16:creationId xmlns:a16="http://schemas.microsoft.com/office/drawing/2014/main" id="{07A3D7F6-8B34-DEBF-320B-00EFCA26F00E}"/>
                </a:ext>
              </a:extLst>
            </p:cNvPr>
            <p:cNvPicPr>
              <a:picLocks noChangeAspect="1"/>
            </p:cNvPicPr>
            <p:nvPr/>
          </p:nvPicPr>
          <p:blipFill>
            <a:blip r:embed="rId2"/>
            <a:srcRect l="1184" t="53333" r="1577" b="-680"/>
            <a:stretch/>
          </p:blipFill>
          <p:spPr>
            <a:xfrm>
              <a:off x="7355574" y="4245290"/>
              <a:ext cx="4413368" cy="1897094"/>
            </a:xfrm>
            <a:prstGeom prst="rect">
              <a:avLst/>
            </a:prstGeom>
          </p:spPr>
        </p:pic>
        <p:pic>
          <p:nvPicPr>
            <p:cNvPr id="9" name="Picture 8" descr="A graph of various colored and numbers&#10;&#10;Description automatically generated with medium confidence">
              <a:extLst>
                <a:ext uri="{FF2B5EF4-FFF2-40B4-BE49-F238E27FC236}">
                  <a16:creationId xmlns:a16="http://schemas.microsoft.com/office/drawing/2014/main" id="{BD4497A5-4BC7-F841-DB86-E392BB5654AB}"/>
                </a:ext>
              </a:extLst>
            </p:cNvPr>
            <p:cNvPicPr>
              <a:picLocks noChangeAspect="1"/>
            </p:cNvPicPr>
            <p:nvPr/>
          </p:nvPicPr>
          <p:blipFill>
            <a:blip r:embed="rId3"/>
            <a:srcRect t="62614" b="3229"/>
            <a:stretch/>
          </p:blipFill>
          <p:spPr>
            <a:xfrm>
              <a:off x="7355574" y="2860328"/>
              <a:ext cx="4413368" cy="1321623"/>
            </a:xfrm>
            <a:prstGeom prst="rect">
              <a:avLst/>
            </a:prstGeom>
          </p:spPr>
        </p:pic>
        <p:pic>
          <p:nvPicPr>
            <p:cNvPr id="11" name="Picture 10" descr="A graph of various colored and numbers&#10;&#10;Description automatically generated with medium confidence">
              <a:extLst>
                <a:ext uri="{FF2B5EF4-FFF2-40B4-BE49-F238E27FC236}">
                  <a16:creationId xmlns:a16="http://schemas.microsoft.com/office/drawing/2014/main" id="{67B5963F-91BE-335E-940B-33CC0F262402}"/>
                </a:ext>
              </a:extLst>
            </p:cNvPr>
            <p:cNvPicPr>
              <a:picLocks noChangeAspect="1"/>
            </p:cNvPicPr>
            <p:nvPr/>
          </p:nvPicPr>
          <p:blipFill>
            <a:blip r:embed="rId3"/>
            <a:srcRect t="-190" b="82722"/>
            <a:stretch/>
          </p:blipFill>
          <p:spPr>
            <a:xfrm>
              <a:off x="7355574" y="2135633"/>
              <a:ext cx="4413368" cy="675861"/>
            </a:xfrm>
            <a:prstGeom prst="rect">
              <a:avLst/>
            </a:prstGeom>
          </p:spPr>
        </p:pic>
      </p:grpSp>
    </p:spTree>
    <p:extLst>
      <p:ext uri="{BB962C8B-B14F-4D97-AF65-F5344CB8AC3E}">
        <p14:creationId xmlns:p14="http://schemas.microsoft.com/office/powerpoint/2010/main" val="2153411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61551-64D5-EA1E-9CB9-8227E29B986E}"/>
              </a:ext>
            </a:extLst>
          </p:cNvPr>
          <p:cNvSpPr>
            <a:spLocks noGrp="1"/>
          </p:cNvSpPr>
          <p:nvPr>
            <p:ph type="title"/>
          </p:nvPr>
        </p:nvSpPr>
        <p:spPr/>
        <p:txBody>
          <a:bodyPr/>
          <a:lstStyle/>
          <a:p>
            <a:r>
              <a:rPr lang="en-US"/>
              <a:t>About CHIA</a:t>
            </a:r>
          </a:p>
        </p:txBody>
      </p:sp>
      <p:sp>
        <p:nvSpPr>
          <p:cNvPr id="4" name="Slide Number Placeholder 3">
            <a:extLst>
              <a:ext uri="{FF2B5EF4-FFF2-40B4-BE49-F238E27FC236}">
                <a16:creationId xmlns:a16="http://schemas.microsoft.com/office/drawing/2014/main" id="{F078F1B7-1468-F462-BA0F-750F7E6E5ADA}"/>
              </a:ext>
            </a:extLst>
          </p:cNvPr>
          <p:cNvSpPr>
            <a:spLocks noGrp="1"/>
          </p:cNvSpPr>
          <p:nvPr>
            <p:ph type="sldNum" sz="quarter" idx="12"/>
          </p:nvPr>
        </p:nvSpPr>
        <p:spPr/>
        <p:txBody>
          <a:bodyPr/>
          <a:lstStyle/>
          <a:p>
            <a:fld id="{B83C1AC1-627E-4CE5-A993-96CDEB859B0A}" type="slidenum">
              <a:rPr lang="en-US" smtClean="0"/>
              <a:pPr/>
              <a:t>2</a:t>
            </a:fld>
            <a:endParaRPr lang="en-US"/>
          </a:p>
        </p:txBody>
      </p:sp>
      <p:pic>
        <p:nvPicPr>
          <p:cNvPr id="6" name="Decorative icon">
            <a:extLst>
              <a:ext uri="{FF2B5EF4-FFF2-40B4-BE49-F238E27FC236}">
                <a16:creationId xmlns:a16="http://schemas.microsoft.com/office/drawing/2014/main" id="{C3B18F80-B7DD-64B2-2F4F-B6313AD9BD88}"/>
              </a:ext>
              <a:ext uri="{C183D7F6-B498-43B3-948B-1728B52AA6E4}">
                <adec:decorative xmlns:adec="http://schemas.microsoft.com/office/drawing/2017/decorative" val="1"/>
              </a:ext>
            </a:extLst>
          </p:cNvPr>
          <p:cNvPicPr>
            <a:picLocks noChangeAspect="1"/>
          </p:cNvPicPr>
          <p:nvPr/>
        </p:nvPicPr>
        <p:blipFill>
          <a:blip r:embed="rId2"/>
          <a:srcRect t="30" b="30"/>
          <a:stretch>
            <a:fillRect/>
          </a:stretch>
        </p:blipFill>
        <p:spPr>
          <a:xfrm>
            <a:off x="1762125" y="2554288"/>
            <a:ext cx="2609850" cy="2608262"/>
          </a:xfrm>
          <a:prstGeom prst="rect">
            <a:avLst/>
          </a:prstGeom>
        </p:spPr>
      </p:pic>
    </p:spTree>
    <p:extLst>
      <p:ext uri="{BB962C8B-B14F-4D97-AF65-F5344CB8AC3E}">
        <p14:creationId xmlns:p14="http://schemas.microsoft.com/office/powerpoint/2010/main" val="1669003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FF50D-73DD-5E7B-4765-A4443A3020CE}"/>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A09CDC64-4BA1-E50D-CA9D-F400BC2115C3}"/>
              </a:ext>
            </a:extLst>
          </p:cNvPr>
          <p:cNvSpPr>
            <a:spLocks noGrp="1"/>
          </p:cNvSpPr>
          <p:nvPr>
            <p:ph type="title"/>
          </p:nvPr>
        </p:nvSpPr>
        <p:spPr/>
        <p:txBody>
          <a:bodyPr/>
          <a:lstStyle/>
          <a:p>
            <a:r>
              <a:rPr lang="en-US" dirty="0"/>
              <a:t>Inpatient Capacity </a:t>
            </a:r>
          </a:p>
        </p:txBody>
      </p:sp>
      <p:sp>
        <p:nvSpPr>
          <p:cNvPr id="2" name="Slide Number Placeholder 1">
            <a:extLst>
              <a:ext uri="{FF2B5EF4-FFF2-40B4-BE49-F238E27FC236}">
                <a16:creationId xmlns:a16="http://schemas.microsoft.com/office/drawing/2014/main" id="{1B12DF93-AFA4-38C0-AB9E-FCE39A3B3B06}"/>
              </a:ext>
            </a:extLst>
          </p:cNvPr>
          <p:cNvSpPr>
            <a:spLocks noGrp="1"/>
          </p:cNvSpPr>
          <p:nvPr>
            <p:ph type="sldNum" sz="quarter" idx="17"/>
          </p:nvPr>
        </p:nvSpPr>
        <p:spPr/>
        <p:txBody>
          <a:bodyPr/>
          <a:lstStyle/>
          <a:p>
            <a:fld id="{B83C1AC1-627E-4CE5-A993-96CDEB859B0A}" type="slidenum">
              <a:rPr lang="en-US" smtClean="0"/>
              <a:pPr/>
              <a:t>20</a:t>
            </a:fld>
            <a:endParaRPr lang="en-US"/>
          </a:p>
        </p:txBody>
      </p:sp>
      <p:sp>
        <p:nvSpPr>
          <p:cNvPr id="4" name="Text Placeholder 3">
            <a:extLst>
              <a:ext uri="{FF2B5EF4-FFF2-40B4-BE49-F238E27FC236}">
                <a16:creationId xmlns:a16="http://schemas.microsoft.com/office/drawing/2014/main" id="{8F39C51D-5A90-2B1E-4BEC-4F61DB31C177}"/>
              </a:ext>
            </a:extLst>
          </p:cNvPr>
          <p:cNvSpPr>
            <a:spLocks noGrp="1"/>
          </p:cNvSpPr>
          <p:nvPr>
            <p:ph type="body" sz="quarter" idx="15"/>
          </p:nvPr>
        </p:nvSpPr>
        <p:spPr>
          <a:xfrm>
            <a:off x="838201" y="1517579"/>
            <a:ext cx="5039360" cy="4418710"/>
          </a:xfrm>
        </p:spPr>
        <p:txBody>
          <a:bodyPr/>
          <a:lstStyle/>
          <a:p>
            <a:pPr fontAlgn="b"/>
            <a:r>
              <a:rPr lang="en-US" sz="1800" b="1" dirty="0"/>
              <a:t>CHALLENGE</a:t>
            </a:r>
            <a:endParaRPr lang="en-US" sz="1800" dirty="0"/>
          </a:p>
          <a:p>
            <a:r>
              <a:rPr lang="en-US" sz="1800" dirty="0"/>
              <a:t>Hospitals strained, operating at max capacity during COVID-19 pandemic and years following</a:t>
            </a:r>
          </a:p>
          <a:p>
            <a:r>
              <a:rPr lang="en-US" sz="1800" b="1" dirty="0"/>
              <a:t>DATA USE CASE</a:t>
            </a:r>
            <a:endParaRPr lang="en-US" sz="1800" dirty="0"/>
          </a:p>
          <a:p>
            <a:r>
              <a:rPr lang="en-US" sz="1800" dirty="0"/>
              <a:t>Hospital Inpatient Discharge Data (HIDD) (discharge volume, length of stay, post-acute discharge setting, etc.) to determine contributing factors</a:t>
            </a:r>
          </a:p>
          <a:p>
            <a:r>
              <a:rPr lang="en-US" sz="1800" b="1" dirty="0"/>
              <a:t>DATA-SUPPORTED OUTCOMES</a:t>
            </a:r>
            <a:endParaRPr lang="en-US" sz="1800" dirty="0"/>
          </a:p>
          <a:p>
            <a:pPr fontAlgn="t"/>
            <a:r>
              <a:rPr lang="en-US" sz="1800" dirty="0"/>
              <a:t>Determined one main driver was a bottleneck, </a:t>
            </a:r>
            <a:br>
              <a:rPr lang="en-US" sz="1800" dirty="0"/>
            </a:br>
            <a:r>
              <a:rPr lang="en-US" sz="1800" dirty="0"/>
              <a:t>not a net increase in patients</a:t>
            </a:r>
          </a:p>
          <a:p>
            <a:pPr fontAlgn="t"/>
            <a:r>
              <a:rPr lang="en-US" sz="1800" dirty="0"/>
              <a:t>Informed targeted interventions</a:t>
            </a:r>
          </a:p>
          <a:p>
            <a:endParaRPr lang="en-US" dirty="0"/>
          </a:p>
        </p:txBody>
      </p:sp>
      <p:pic>
        <p:nvPicPr>
          <p:cNvPr id="7" name="Picture 6" descr="A graph of a patient&#10;&#10;Description automatically generated with medium confidence">
            <a:extLst>
              <a:ext uri="{FF2B5EF4-FFF2-40B4-BE49-F238E27FC236}">
                <a16:creationId xmlns:a16="http://schemas.microsoft.com/office/drawing/2014/main" id="{A8AF30B4-3431-C923-C39B-3FD04F98CE93}"/>
              </a:ext>
            </a:extLst>
          </p:cNvPr>
          <p:cNvPicPr>
            <a:picLocks noChangeAspect="1"/>
          </p:cNvPicPr>
          <p:nvPr/>
        </p:nvPicPr>
        <p:blipFill>
          <a:blip r:embed="rId2"/>
          <a:srcRect l="2028" t="2360" r="4300" b="1907"/>
          <a:stretch/>
        </p:blipFill>
        <p:spPr>
          <a:xfrm>
            <a:off x="6625682" y="1517579"/>
            <a:ext cx="4728117" cy="4281683"/>
          </a:xfrm>
          <a:prstGeom prst="rect">
            <a:avLst/>
          </a:prstGeom>
        </p:spPr>
      </p:pic>
    </p:spTree>
    <p:extLst>
      <p:ext uri="{BB962C8B-B14F-4D97-AF65-F5344CB8AC3E}">
        <p14:creationId xmlns:p14="http://schemas.microsoft.com/office/powerpoint/2010/main" val="3437368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88DAF-3F43-E4AB-DC0B-521735DA170F}"/>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F6FF0B26-254E-50A0-6C2B-FD03A01B8EF6}"/>
              </a:ext>
            </a:extLst>
          </p:cNvPr>
          <p:cNvSpPr>
            <a:spLocks noGrp="1"/>
          </p:cNvSpPr>
          <p:nvPr>
            <p:ph type="title"/>
          </p:nvPr>
        </p:nvSpPr>
        <p:spPr/>
        <p:txBody>
          <a:bodyPr/>
          <a:lstStyle/>
          <a:p>
            <a:r>
              <a:rPr lang="en-US" dirty="0"/>
              <a:t>Hospital Financials</a:t>
            </a:r>
          </a:p>
        </p:txBody>
      </p:sp>
      <p:sp>
        <p:nvSpPr>
          <p:cNvPr id="2" name="Slide Number Placeholder 1">
            <a:extLst>
              <a:ext uri="{FF2B5EF4-FFF2-40B4-BE49-F238E27FC236}">
                <a16:creationId xmlns:a16="http://schemas.microsoft.com/office/drawing/2014/main" id="{CEB62686-C381-E7EB-7FAD-987F41E68FF5}"/>
              </a:ext>
            </a:extLst>
          </p:cNvPr>
          <p:cNvSpPr>
            <a:spLocks noGrp="1"/>
          </p:cNvSpPr>
          <p:nvPr>
            <p:ph type="sldNum" sz="quarter" idx="17"/>
          </p:nvPr>
        </p:nvSpPr>
        <p:spPr/>
        <p:txBody>
          <a:bodyPr/>
          <a:lstStyle/>
          <a:p>
            <a:fld id="{B83C1AC1-627E-4CE5-A993-96CDEB859B0A}" type="slidenum">
              <a:rPr lang="en-US" smtClean="0"/>
              <a:pPr/>
              <a:t>21</a:t>
            </a:fld>
            <a:endParaRPr lang="en-US"/>
          </a:p>
        </p:txBody>
      </p:sp>
      <p:sp>
        <p:nvSpPr>
          <p:cNvPr id="5" name="Text Placeholder 4">
            <a:extLst>
              <a:ext uri="{FF2B5EF4-FFF2-40B4-BE49-F238E27FC236}">
                <a16:creationId xmlns:a16="http://schemas.microsoft.com/office/drawing/2014/main" id="{FAF84ABC-6314-C5DD-638D-C2E752F27AC8}"/>
              </a:ext>
            </a:extLst>
          </p:cNvPr>
          <p:cNvSpPr>
            <a:spLocks noGrp="1"/>
          </p:cNvSpPr>
          <p:nvPr>
            <p:ph type="body" sz="quarter" idx="15"/>
          </p:nvPr>
        </p:nvSpPr>
        <p:spPr>
          <a:xfrm>
            <a:off x="841248" y="1516030"/>
            <a:ext cx="5039360" cy="4418710"/>
          </a:xfrm>
        </p:spPr>
        <p:txBody>
          <a:bodyPr/>
          <a:lstStyle/>
          <a:p>
            <a:pPr fontAlgn="b"/>
            <a:r>
              <a:rPr lang="en-US" sz="1800" b="1" dirty="0"/>
              <a:t>CHALLENGE</a:t>
            </a:r>
            <a:endParaRPr lang="en-US" sz="1800" dirty="0"/>
          </a:p>
          <a:p>
            <a:r>
              <a:rPr lang="en-US" sz="1800" dirty="0"/>
              <a:t>Lack of visibility into financial performance of current providers and new market entrants (e.g., private equity, for-profit management)</a:t>
            </a:r>
          </a:p>
          <a:p>
            <a:r>
              <a:rPr lang="en-US" sz="1800" b="1" dirty="0"/>
              <a:t>DATA USE CASE</a:t>
            </a:r>
            <a:endParaRPr lang="en-US" sz="1800" dirty="0"/>
          </a:p>
          <a:p>
            <a:r>
              <a:rPr lang="en-US" sz="1800" dirty="0"/>
              <a:t>Provider Financials used to measure and track key indicators of fiscal “health” (e.g., liquidity, solvency, and profitability)</a:t>
            </a:r>
          </a:p>
          <a:p>
            <a:r>
              <a:rPr lang="en-US" sz="1800" b="1" dirty="0"/>
              <a:t>DATA-SUPPORTED OUTCOMES</a:t>
            </a:r>
            <a:endParaRPr lang="en-US" sz="1800" dirty="0"/>
          </a:p>
          <a:p>
            <a:pPr fontAlgn="t"/>
            <a:r>
              <a:rPr lang="en-US" sz="1800" dirty="0"/>
              <a:t>Enables early identification of and intervention in potential problems, used extensively by HPC, AGO, DPH in oversight capacity</a:t>
            </a:r>
          </a:p>
          <a:p>
            <a:pPr fontAlgn="t"/>
            <a:r>
              <a:rPr lang="en-US" sz="1800" dirty="0"/>
              <a:t>Increases transparency of market transactions</a:t>
            </a:r>
          </a:p>
          <a:p>
            <a:endParaRPr lang="en-US" dirty="0"/>
          </a:p>
        </p:txBody>
      </p:sp>
      <p:pic>
        <p:nvPicPr>
          <p:cNvPr id="6" name="Picture 5" descr="A screenshot of a medical report">
            <a:extLst>
              <a:ext uri="{FF2B5EF4-FFF2-40B4-BE49-F238E27FC236}">
                <a16:creationId xmlns:a16="http://schemas.microsoft.com/office/drawing/2014/main" id="{07F972D9-FB7C-D6B8-6F1A-7AE0C7EE58FC}"/>
              </a:ext>
            </a:extLst>
          </p:cNvPr>
          <p:cNvPicPr>
            <a:picLocks noChangeAspect="1"/>
          </p:cNvPicPr>
          <p:nvPr/>
        </p:nvPicPr>
        <p:blipFill>
          <a:blip r:embed="rId2"/>
          <a:srcRect l="30351" b="20000"/>
          <a:stretch/>
        </p:blipFill>
        <p:spPr>
          <a:xfrm>
            <a:off x="6484329" y="1251086"/>
            <a:ext cx="5138390" cy="4720848"/>
          </a:xfrm>
          <a:prstGeom prst="rect">
            <a:avLst/>
          </a:prstGeom>
        </p:spPr>
      </p:pic>
    </p:spTree>
    <p:extLst>
      <p:ext uri="{BB962C8B-B14F-4D97-AF65-F5344CB8AC3E}">
        <p14:creationId xmlns:p14="http://schemas.microsoft.com/office/powerpoint/2010/main" val="2929863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DEBAA-76AB-568E-87EA-99957497C70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D8A13C-434E-C862-D10D-26D9392B67E1}"/>
              </a:ext>
            </a:extLst>
          </p:cNvPr>
          <p:cNvSpPr>
            <a:spLocks noGrp="1"/>
          </p:cNvSpPr>
          <p:nvPr>
            <p:ph type="sldNum" sz="quarter" idx="14"/>
          </p:nvPr>
        </p:nvSpPr>
        <p:spPr/>
        <p:txBody>
          <a:bodyPr/>
          <a:lstStyle/>
          <a:p>
            <a:fld id="{B83C1AC1-627E-4CE5-A993-96CDEB859B0A}" type="slidenum">
              <a:rPr lang="en-US" smtClean="0"/>
              <a:pPr/>
              <a:t>22</a:t>
            </a:fld>
            <a:endParaRPr lang="en-US"/>
          </a:p>
        </p:txBody>
      </p:sp>
      <p:sp>
        <p:nvSpPr>
          <p:cNvPr id="3" name="Title 2">
            <a:extLst>
              <a:ext uri="{FF2B5EF4-FFF2-40B4-BE49-F238E27FC236}">
                <a16:creationId xmlns:a16="http://schemas.microsoft.com/office/drawing/2014/main" id="{128D929C-3B22-426F-B12F-0BE360782610}"/>
              </a:ext>
            </a:extLst>
          </p:cNvPr>
          <p:cNvSpPr>
            <a:spLocks noGrp="1"/>
          </p:cNvSpPr>
          <p:nvPr>
            <p:ph type="title"/>
          </p:nvPr>
        </p:nvSpPr>
        <p:spPr/>
        <p:txBody>
          <a:bodyPr/>
          <a:lstStyle/>
          <a:p>
            <a:r>
              <a:rPr lang="en-US"/>
              <a:t>Share Key Findings Through Extensive Reporting</a:t>
            </a:r>
          </a:p>
        </p:txBody>
      </p:sp>
      <p:sp>
        <p:nvSpPr>
          <p:cNvPr id="4" name="Text Placeholder 3">
            <a:extLst>
              <a:ext uri="{FF2B5EF4-FFF2-40B4-BE49-F238E27FC236}">
                <a16:creationId xmlns:a16="http://schemas.microsoft.com/office/drawing/2014/main" id="{1E2D1753-9F7B-A401-370A-A682C9F72FF9}"/>
              </a:ext>
            </a:extLst>
          </p:cNvPr>
          <p:cNvSpPr>
            <a:spLocks noGrp="1"/>
          </p:cNvSpPr>
          <p:nvPr>
            <p:ph type="body" sz="quarter" idx="20"/>
          </p:nvPr>
        </p:nvSpPr>
        <p:spPr/>
        <p:txBody>
          <a:bodyPr/>
          <a:lstStyle/>
          <a:p>
            <a:r>
              <a:rPr lang="en-US"/>
              <a:t>Core Responsibility: Disseminate Health Care Information</a:t>
            </a:r>
          </a:p>
        </p:txBody>
      </p:sp>
      <p:sp>
        <p:nvSpPr>
          <p:cNvPr id="5" name="Text Placeholder 4">
            <a:extLst>
              <a:ext uri="{FF2B5EF4-FFF2-40B4-BE49-F238E27FC236}">
                <a16:creationId xmlns:a16="http://schemas.microsoft.com/office/drawing/2014/main" id="{C516B00F-E837-D7ED-83B1-479400D01EDA}"/>
              </a:ext>
            </a:extLst>
          </p:cNvPr>
          <p:cNvSpPr>
            <a:spLocks noGrp="1"/>
          </p:cNvSpPr>
          <p:nvPr>
            <p:ph type="body" sz="quarter" idx="21"/>
          </p:nvPr>
        </p:nvSpPr>
        <p:spPr/>
        <p:txBody>
          <a:bodyPr/>
          <a:lstStyle/>
          <a:p>
            <a:pPr marL="4763" lvl="1" indent="0">
              <a:buNone/>
            </a:pPr>
            <a:r>
              <a:rPr lang="en-US" b="1" dirty="0"/>
              <a:t>40-plus reports and publications released each year address key questions</a:t>
            </a:r>
          </a:p>
          <a:p>
            <a:pPr lvl="1"/>
            <a:r>
              <a:rPr lang="en-US" dirty="0"/>
              <a:t>Do </a:t>
            </a:r>
            <a:r>
              <a:rPr lang="en-US" b="1" dirty="0"/>
              <a:t>wage increases</a:t>
            </a:r>
            <a:r>
              <a:rPr lang="en-US" dirty="0"/>
              <a:t> improve health care workforce recruitment/retention?</a:t>
            </a:r>
          </a:p>
          <a:p>
            <a:pPr lvl="1"/>
            <a:r>
              <a:rPr lang="en-US" dirty="0"/>
              <a:t>Will enough </a:t>
            </a:r>
            <a:r>
              <a:rPr lang="en-US" b="1" dirty="0"/>
              <a:t>MDs/DOs</a:t>
            </a:r>
            <a:r>
              <a:rPr lang="en-US" dirty="0"/>
              <a:t> enter primary care to replace those leaving?</a:t>
            </a:r>
          </a:p>
          <a:p>
            <a:pPr lvl="1"/>
            <a:r>
              <a:rPr lang="en-US" dirty="0"/>
              <a:t>How do </a:t>
            </a:r>
            <a:r>
              <a:rPr lang="en-US" b="1" dirty="0"/>
              <a:t>sociodemographic characteristics</a:t>
            </a:r>
            <a:r>
              <a:rPr lang="en-US" dirty="0"/>
              <a:t> impact access and affordability?</a:t>
            </a:r>
          </a:p>
          <a:p>
            <a:pPr lvl="1"/>
            <a:r>
              <a:rPr lang="en-US" dirty="0"/>
              <a:t>What proportion of residents had </a:t>
            </a:r>
            <a:r>
              <a:rPr lang="en-US" b="1" dirty="0"/>
              <a:t>unmet behavioral health needs</a:t>
            </a:r>
            <a:r>
              <a:rPr lang="en-US" dirty="0"/>
              <a:t> due to cost?</a:t>
            </a:r>
          </a:p>
          <a:p>
            <a:pPr lvl="1"/>
            <a:r>
              <a:rPr lang="en-US" dirty="0"/>
              <a:t>Is </a:t>
            </a:r>
            <a:r>
              <a:rPr lang="en-US" b="1" dirty="0"/>
              <a:t>prescription drug spending</a:t>
            </a:r>
            <a:r>
              <a:rPr lang="en-US" dirty="0"/>
              <a:t> up because more prescriptions are being filled?</a:t>
            </a:r>
          </a:p>
          <a:p>
            <a:pPr lvl="1"/>
            <a:r>
              <a:rPr lang="en-US" dirty="0"/>
              <a:t>Can </a:t>
            </a:r>
            <a:r>
              <a:rPr lang="en-US" b="1" dirty="0"/>
              <a:t>acute hospitals</a:t>
            </a:r>
            <a:r>
              <a:rPr lang="en-US" dirty="0"/>
              <a:t> in MA pay current debts with existing assets?</a:t>
            </a:r>
          </a:p>
          <a:p>
            <a:pPr lvl="1"/>
            <a:r>
              <a:rPr lang="en-US" dirty="0"/>
              <a:t>Does having health insurance prevent </a:t>
            </a:r>
            <a:r>
              <a:rPr lang="en-US" b="1" dirty="0"/>
              <a:t>affordability issues</a:t>
            </a:r>
            <a:r>
              <a:rPr lang="en-US" dirty="0"/>
              <a:t> for residents?</a:t>
            </a:r>
          </a:p>
          <a:p>
            <a:pPr lvl="1"/>
            <a:r>
              <a:rPr lang="en-US" dirty="0"/>
              <a:t>Is the average monthly </a:t>
            </a:r>
            <a:r>
              <a:rPr lang="en-US" b="1" dirty="0"/>
              <a:t>health insurance premium</a:t>
            </a:r>
            <a:r>
              <a:rPr lang="en-US" dirty="0"/>
              <a:t> higher in MA or the US?</a:t>
            </a:r>
          </a:p>
        </p:txBody>
      </p:sp>
    </p:spTree>
    <p:extLst>
      <p:ext uri="{BB962C8B-B14F-4D97-AF65-F5344CB8AC3E}">
        <p14:creationId xmlns:p14="http://schemas.microsoft.com/office/powerpoint/2010/main" val="1547976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09A30200-D3B7-87E4-9075-A27AE9ED4D99}"/>
              </a:ext>
            </a:extLst>
          </p:cNvPr>
          <p:cNvSpPr>
            <a:spLocks noGrp="1"/>
          </p:cNvSpPr>
          <p:nvPr>
            <p:ph type="body" sz="quarter" idx="19"/>
          </p:nvPr>
        </p:nvSpPr>
        <p:spPr>
          <a:xfrm>
            <a:off x="7857422" y="2720051"/>
            <a:ext cx="2257064" cy="457406"/>
          </a:xfrm>
        </p:spPr>
        <p:txBody>
          <a:bodyPr/>
          <a:lstStyle/>
          <a:p>
            <a:r>
              <a:rPr lang="en-US"/>
              <a:t>Visit</a:t>
            </a:r>
          </a:p>
        </p:txBody>
      </p:sp>
      <p:sp>
        <p:nvSpPr>
          <p:cNvPr id="24" name="Text Placeholder 23">
            <a:extLst>
              <a:ext uri="{FF2B5EF4-FFF2-40B4-BE49-F238E27FC236}">
                <a16:creationId xmlns:a16="http://schemas.microsoft.com/office/drawing/2014/main" id="{2D7E048F-1D36-046B-3B6B-5989E6F01E99}"/>
              </a:ext>
            </a:extLst>
          </p:cNvPr>
          <p:cNvSpPr>
            <a:spLocks noGrp="1"/>
          </p:cNvSpPr>
          <p:nvPr>
            <p:ph type="body" sz="quarter" idx="18"/>
          </p:nvPr>
        </p:nvSpPr>
        <p:spPr>
          <a:xfrm>
            <a:off x="4973112" y="2720051"/>
            <a:ext cx="2257064" cy="457406"/>
          </a:xfrm>
        </p:spPr>
        <p:txBody>
          <a:bodyPr/>
          <a:lstStyle/>
          <a:p>
            <a:r>
              <a:rPr lang="en-US"/>
              <a:t>Follow</a:t>
            </a:r>
          </a:p>
        </p:txBody>
      </p:sp>
      <p:sp>
        <p:nvSpPr>
          <p:cNvPr id="23" name="Text Placeholder 22">
            <a:extLst>
              <a:ext uri="{FF2B5EF4-FFF2-40B4-BE49-F238E27FC236}">
                <a16:creationId xmlns:a16="http://schemas.microsoft.com/office/drawing/2014/main" id="{03FD09A9-8B8B-7179-9178-8D2CEF76AAC6}"/>
              </a:ext>
            </a:extLst>
          </p:cNvPr>
          <p:cNvSpPr>
            <a:spLocks noGrp="1"/>
          </p:cNvSpPr>
          <p:nvPr>
            <p:ph type="body" sz="quarter" idx="17"/>
          </p:nvPr>
        </p:nvSpPr>
        <p:spPr>
          <a:xfrm>
            <a:off x="2088799" y="2720051"/>
            <a:ext cx="2257064" cy="457406"/>
          </a:xfrm>
        </p:spPr>
        <p:txBody>
          <a:bodyPr/>
          <a:lstStyle/>
          <a:p>
            <a:r>
              <a:rPr lang="en-US"/>
              <a:t>Subscribe</a:t>
            </a:r>
          </a:p>
        </p:txBody>
      </p:sp>
      <p:sp>
        <p:nvSpPr>
          <p:cNvPr id="3" name="Slide Number Placeholder 2">
            <a:extLst>
              <a:ext uri="{FF2B5EF4-FFF2-40B4-BE49-F238E27FC236}">
                <a16:creationId xmlns:a16="http://schemas.microsoft.com/office/drawing/2014/main" id="{BA4344A2-9756-425A-3E5F-CB12BFBD896A}"/>
              </a:ext>
            </a:extLst>
          </p:cNvPr>
          <p:cNvSpPr>
            <a:spLocks noGrp="1"/>
          </p:cNvSpPr>
          <p:nvPr>
            <p:ph type="sldNum" sz="quarter" idx="14"/>
          </p:nvPr>
        </p:nvSpPr>
        <p:spPr>
          <a:xfrm>
            <a:off x="331695" y="6419088"/>
            <a:ext cx="403412" cy="246888"/>
          </a:xfrm>
        </p:spPr>
        <p:txBody>
          <a:bodyPr/>
          <a:lstStyle/>
          <a:p>
            <a:fld id="{B83C1AC1-627E-4CE5-A993-96CDEB859B0A}" type="slidenum">
              <a:rPr lang="en-US" smtClean="0"/>
              <a:pPr/>
              <a:t>23</a:t>
            </a:fld>
            <a:endParaRPr lang="en-US"/>
          </a:p>
        </p:txBody>
      </p:sp>
      <p:sp>
        <p:nvSpPr>
          <p:cNvPr id="2" name="Title 1">
            <a:extLst>
              <a:ext uri="{FF2B5EF4-FFF2-40B4-BE49-F238E27FC236}">
                <a16:creationId xmlns:a16="http://schemas.microsoft.com/office/drawing/2014/main" id="{087F7C3D-44E5-B1DA-BEBC-ECC0474E2217}"/>
              </a:ext>
            </a:extLst>
          </p:cNvPr>
          <p:cNvSpPr>
            <a:spLocks noGrp="1"/>
          </p:cNvSpPr>
          <p:nvPr>
            <p:ph type="title"/>
          </p:nvPr>
        </p:nvSpPr>
        <p:spPr>
          <a:xfrm>
            <a:off x="841248" y="313943"/>
            <a:ext cx="10405872" cy="937143"/>
          </a:xfrm>
        </p:spPr>
        <p:txBody>
          <a:bodyPr/>
          <a:lstStyle/>
          <a:p>
            <a:r>
              <a:rPr lang="en-US"/>
              <a:t>Connect With CHIA</a:t>
            </a:r>
          </a:p>
        </p:txBody>
      </p:sp>
      <p:pic>
        <p:nvPicPr>
          <p:cNvPr id="7" name="Picture 6" descr="A blue and black logo&#10;&#10;AI-generated content may be incorrect.">
            <a:hlinkClick r:id="rId2" tooltip="Click to follow CHIA on LinkedIn"/>
            <a:extLst>
              <a:ext uri="{FF2B5EF4-FFF2-40B4-BE49-F238E27FC236}">
                <a16:creationId xmlns:a16="http://schemas.microsoft.com/office/drawing/2014/main" id="{E43E4579-DCB7-481B-084B-3E9795A9D968}"/>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5476967" y="3570073"/>
            <a:ext cx="581208" cy="494255"/>
          </a:xfrm>
          <a:prstGeom prst="rect">
            <a:avLst/>
          </a:prstGeom>
        </p:spPr>
      </p:pic>
      <p:pic>
        <p:nvPicPr>
          <p:cNvPr id="8" name="Picture 7" descr="A blue butterfly on a white background&#10;&#10;AI-generated content may be incorrect.">
            <a:hlinkClick r:id="rId4" tooltip="Click to follow CHIA on BlueSky"/>
            <a:extLst>
              <a:ext uri="{FF2B5EF4-FFF2-40B4-BE49-F238E27FC236}">
                <a16:creationId xmlns:a16="http://schemas.microsoft.com/office/drawing/2014/main" id="{2D6B779B-B1EA-6EFB-841F-74BDE4F818DE}"/>
              </a:ext>
            </a:extLst>
          </p:cNvPr>
          <p:cNvPicPr>
            <a:picLocks noChangeAspect="1"/>
          </p:cNvPicPr>
          <p:nvPr/>
        </p:nvPicPr>
        <p:blipFill>
          <a:blip r:embed="rId5">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l="21852" t="26996" r="21852" b="23128"/>
          <a:stretch>
            <a:fillRect/>
          </a:stretch>
        </p:blipFill>
        <p:spPr>
          <a:xfrm>
            <a:off x="6158326" y="3568566"/>
            <a:ext cx="556171" cy="492748"/>
          </a:xfrm>
          <a:prstGeom prst="rect">
            <a:avLst/>
          </a:prstGeom>
        </p:spPr>
      </p:pic>
      <p:pic>
        <p:nvPicPr>
          <p:cNvPr id="9" name="Picture 8" descr="A white line drawing of a envelope with a letter&#10;&#10;AI-generated content may be incorrect.">
            <a:hlinkClick r:id="rId6" tooltip="Click to subscribe to CHIA's newsletters"/>
            <a:extLst>
              <a:ext uri="{FF2B5EF4-FFF2-40B4-BE49-F238E27FC236}">
                <a16:creationId xmlns:a16="http://schemas.microsoft.com/office/drawing/2014/main" id="{D77E9987-3B90-6B6F-9B66-8736080561C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71889" y="3399115"/>
            <a:ext cx="731527" cy="822968"/>
          </a:xfrm>
          <a:prstGeom prst="rect">
            <a:avLst/>
          </a:prstGeom>
        </p:spPr>
      </p:pic>
      <p:grpSp>
        <p:nvGrpSpPr>
          <p:cNvPr id="10" name="Group 9">
            <a:extLst>
              <a:ext uri="{FF2B5EF4-FFF2-40B4-BE49-F238E27FC236}">
                <a16:creationId xmlns:a16="http://schemas.microsoft.com/office/drawing/2014/main" id="{721955DA-A11D-E475-CEFD-F3562E419484}"/>
              </a:ext>
            </a:extLst>
          </p:cNvPr>
          <p:cNvGrpSpPr/>
          <p:nvPr/>
        </p:nvGrpSpPr>
        <p:grpSpPr>
          <a:xfrm>
            <a:off x="8504366" y="3542096"/>
            <a:ext cx="963178" cy="576078"/>
            <a:chOff x="8758366" y="3579420"/>
            <a:chExt cx="963178" cy="576078"/>
          </a:xfrm>
        </p:grpSpPr>
        <p:pic>
          <p:nvPicPr>
            <p:cNvPr id="11" name="Picture 10" descr="A black computer screen with white outline&#10;&#10;AI-generated content may be incorrect.">
              <a:hlinkClick r:id="rId8" tooltip="Click to visit CHIA's website"/>
              <a:extLst>
                <a:ext uri="{FF2B5EF4-FFF2-40B4-BE49-F238E27FC236}">
                  <a16:creationId xmlns:a16="http://schemas.microsoft.com/office/drawing/2014/main" id="{D5123491-443D-5636-BD62-B9254F5C447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58366" y="3579420"/>
              <a:ext cx="963178" cy="576078"/>
            </a:xfrm>
            <a:prstGeom prst="rect">
              <a:avLst/>
            </a:prstGeom>
          </p:spPr>
        </p:pic>
        <p:pic>
          <p:nvPicPr>
            <p:cNvPr id="12" name="Content Placeholder 25" descr="A blue square with white text&#10;&#10;AI-generated content may be incorrect.">
              <a:hlinkClick r:id="rId8" tooltip="Visit CHIA's website"/>
              <a:extLst>
                <a:ext uri="{FF2B5EF4-FFF2-40B4-BE49-F238E27FC236}">
                  <a16:creationId xmlns:a16="http://schemas.microsoft.com/office/drawing/2014/main" id="{C26B376A-40C1-BA93-AE70-FC9FAB9B3768}"/>
                </a:ext>
              </a:extLst>
            </p:cNvPr>
            <p:cNvPicPr>
              <a:picLocks noChangeAspect="1"/>
            </p:cNvPicPr>
            <p:nvPr/>
          </p:nvPicPr>
          <p:blipFill>
            <a:blip r:embed="rId10">
              <a:clrChange>
                <a:clrFrom>
                  <a:srgbClr val="FFFFFF"/>
                </a:clrFrom>
                <a:clrTo>
                  <a:srgbClr val="FFFFFF">
                    <a:alpha val="0"/>
                  </a:srgbClr>
                </a:clrTo>
              </a:clrChange>
              <a:biLevel thresh="25000"/>
              <a:extLst>
                <a:ext uri="{28A0092B-C50C-407E-A947-70E740481C1C}">
                  <a14:useLocalDpi xmlns:a14="http://schemas.microsoft.com/office/drawing/2010/main" val="0"/>
                </a:ext>
              </a:extLst>
            </a:blip>
            <a:stretch>
              <a:fillRect/>
            </a:stretch>
          </p:blipFill>
          <p:spPr>
            <a:xfrm>
              <a:off x="9148796" y="3736217"/>
              <a:ext cx="186089" cy="186089"/>
            </a:xfrm>
            <a:prstGeom prst="rect">
              <a:avLst/>
            </a:prstGeom>
          </p:spPr>
        </p:pic>
      </p:grpSp>
    </p:spTree>
    <p:extLst>
      <p:ext uri="{BB962C8B-B14F-4D97-AF65-F5344CB8AC3E}">
        <p14:creationId xmlns:p14="http://schemas.microsoft.com/office/powerpoint/2010/main" val="3325117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84B6AB-EB19-8B1E-22F2-256B5EFA605B}"/>
              </a:ext>
            </a:extLst>
          </p:cNvPr>
          <p:cNvSpPr>
            <a:spLocks noGrp="1" noRot="1" noMove="1" noResize="1" noEditPoints="1" noAdjustHandles="1" noChangeArrowheads="1" noChangeShapeType="1"/>
          </p:cNvSpPr>
          <p:nvPr>
            <p:ph type="sldNum" sz="quarter" idx="17"/>
          </p:nvPr>
        </p:nvSpPr>
        <p:spPr/>
        <p:txBody>
          <a:bodyPr/>
          <a:lstStyle/>
          <a:p>
            <a:fld id="{B83C1AC1-627E-4CE5-A993-96CDEB859B0A}" type="slidenum">
              <a:rPr lang="en-US" smtClean="0"/>
              <a:pPr/>
              <a:t>24</a:t>
            </a:fld>
            <a:endParaRPr lang="en-US" dirty="0"/>
          </a:p>
        </p:txBody>
      </p:sp>
    </p:spTree>
    <p:extLst>
      <p:ext uri="{BB962C8B-B14F-4D97-AF65-F5344CB8AC3E}">
        <p14:creationId xmlns:p14="http://schemas.microsoft.com/office/powerpoint/2010/main" val="2567290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80EF36-AC92-90F1-19EC-E448E8DBE65F}"/>
              </a:ext>
            </a:extLst>
          </p:cNvPr>
          <p:cNvSpPr>
            <a:spLocks noGrp="1" noRot="1" noMove="1" noResize="1" noEditPoints="1" noAdjustHandles="1" noChangeArrowheads="1" noChangeShapeType="1"/>
          </p:cNvSpPr>
          <p:nvPr>
            <p:ph type="body" sz="quarter" idx="15"/>
          </p:nvPr>
        </p:nvSpPr>
        <p:spPr/>
        <p:txBody>
          <a:bodyPr/>
          <a:lstStyle/>
          <a:p>
            <a:r>
              <a:rPr lang="en-US" dirty="0"/>
              <a:t>Thank You</a:t>
            </a:r>
          </a:p>
        </p:txBody>
      </p:sp>
      <p:sp>
        <p:nvSpPr>
          <p:cNvPr id="3" name="Slide Number Placeholder 2">
            <a:extLst>
              <a:ext uri="{FF2B5EF4-FFF2-40B4-BE49-F238E27FC236}">
                <a16:creationId xmlns:a16="http://schemas.microsoft.com/office/drawing/2014/main" id="{A049598C-1152-589B-E6B2-D6C9CD61E032}"/>
              </a:ext>
            </a:extLst>
          </p:cNvPr>
          <p:cNvSpPr>
            <a:spLocks noGrp="1" noRot="1" noMove="1" noResize="1" noEditPoints="1" noAdjustHandles="1" noChangeArrowheads="1" noChangeShapeType="1"/>
          </p:cNvSpPr>
          <p:nvPr>
            <p:ph type="sldNum" sz="quarter" idx="17"/>
          </p:nvPr>
        </p:nvSpPr>
        <p:spPr/>
        <p:txBody>
          <a:bodyPr/>
          <a:lstStyle/>
          <a:p>
            <a:fld id="{B83C1AC1-627E-4CE5-A993-96CDEB859B0A}" type="slidenum">
              <a:rPr lang="en-US" smtClean="0"/>
              <a:pPr/>
              <a:t>25</a:t>
            </a:fld>
            <a:endParaRPr lang="en-US" dirty="0"/>
          </a:p>
        </p:txBody>
      </p:sp>
      <p:sp>
        <p:nvSpPr>
          <p:cNvPr id="4" name="Text Placeholder 3">
            <a:extLst>
              <a:ext uri="{FF2B5EF4-FFF2-40B4-BE49-F238E27FC236}">
                <a16:creationId xmlns:a16="http://schemas.microsoft.com/office/drawing/2014/main" id="{5597635B-A5A8-07D9-5A83-CC703C3298D3}"/>
              </a:ext>
            </a:extLst>
          </p:cNvPr>
          <p:cNvSpPr>
            <a:spLocks noGrp="1" noRot="1" noMove="1" noResize="1" noEditPoints="1" noAdjustHandles="1" noChangeArrowheads="1" noChangeShapeType="1"/>
          </p:cNvSpPr>
          <p:nvPr>
            <p:ph type="body" sz="quarter" idx="18"/>
          </p:nvPr>
        </p:nvSpPr>
        <p:spPr/>
        <p:txBody>
          <a:bodyPr/>
          <a:lstStyle/>
          <a:p>
            <a:r>
              <a:rPr lang="en-US" b="1" dirty="0"/>
              <a:t>Andrew Jackmauh, Chief of Staff</a:t>
            </a:r>
            <a:br>
              <a:rPr lang="en-US" dirty="0"/>
            </a:br>
            <a:r>
              <a:rPr lang="en-US" dirty="0"/>
              <a:t>Center for Health Information and Analysis</a:t>
            </a:r>
            <a:br>
              <a:rPr lang="en-US" dirty="0"/>
            </a:br>
            <a:r>
              <a:rPr lang="en-US" dirty="0">
                <a:hlinkClick r:id="rId2">
                  <a:extLst>
                    <a:ext uri="{A12FA001-AC4F-418D-AE19-62706E023703}">
                      <ahyp:hlinkClr xmlns:ahyp="http://schemas.microsoft.com/office/drawing/2018/hyperlinkcolor" val="tx"/>
                    </a:ext>
                  </a:extLst>
                </a:hlinkClick>
              </a:rPr>
              <a:t>andrew.jackmauh@chiamass.gov</a:t>
            </a:r>
            <a:endParaRPr lang="en-US" dirty="0"/>
          </a:p>
        </p:txBody>
      </p:sp>
    </p:spTree>
    <p:extLst>
      <p:ext uri="{BB962C8B-B14F-4D97-AF65-F5344CB8AC3E}">
        <p14:creationId xmlns:p14="http://schemas.microsoft.com/office/powerpoint/2010/main" val="1017632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7652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AE4464-8886-FF1F-3EAD-B08F14BB2CEE}"/>
              </a:ext>
            </a:extLst>
          </p:cNvPr>
          <p:cNvSpPr>
            <a:spLocks noGrp="1"/>
          </p:cNvSpPr>
          <p:nvPr>
            <p:ph type="body" sz="quarter" idx="19"/>
          </p:nvPr>
        </p:nvSpPr>
        <p:spPr/>
        <p:txBody>
          <a:bodyPr/>
          <a:lstStyle/>
          <a:p>
            <a:r>
              <a:rPr lang="en-US"/>
              <a:t>Report</a:t>
            </a:r>
          </a:p>
        </p:txBody>
      </p:sp>
      <p:sp>
        <p:nvSpPr>
          <p:cNvPr id="3" name="Text Placeholder 2">
            <a:extLst>
              <a:ext uri="{FF2B5EF4-FFF2-40B4-BE49-F238E27FC236}">
                <a16:creationId xmlns:a16="http://schemas.microsoft.com/office/drawing/2014/main" id="{F64D6FFD-41DE-7909-43B1-5CDBC2D03C66}"/>
              </a:ext>
            </a:extLst>
          </p:cNvPr>
          <p:cNvSpPr>
            <a:spLocks noGrp="1"/>
          </p:cNvSpPr>
          <p:nvPr>
            <p:ph type="body" sz="quarter" idx="18"/>
          </p:nvPr>
        </p:nvSpPr>
        <p:spPr/>
        <p:txBody>
          <a:bodyPr/>
          <a:lstStyle/>
          <a:p>
            <a:r>
              <a:rPr lang="en-US"/>
              <a:t>Analyze</a:t>
            </a:r>
          </a:p>
        </p:txBody>
      </p:sp>
      <p:sp>
        <p:nvSpPr>
          <p:cNvPr id="4" name="Text Placeholder 3">
            <a:extLst>
              <a:ext uri="{FF2B5EF4-FFF2-40B4-BE49-F238E27FC236}">
                <a16:creationId xmlns:a16="http://schemas.microsoft.com/office/drawing/2014/main" id="{7C1BD843-6543-4F47-8176-63E71A8421D7}"/>
              </a:ext>
            </a:extLst>
          </p:cNvPr>
          <p:cNvSpPr>
            <a:spLocks noGrp="1"/>
          </p:cNvSpPr>
          <p:nvPr>
            <p:ph type="body" sz="quarter" idx="17"/>
          </p:nvPr>
        </p:nvSpPr>
        <p:spPr/>
        <p:txBody>
          <a:bodyPr/>
          <a:lstStyle/>
          <a:p>
            <a:r>
              <a:rPr lang="en-US"/>
              <a:t>Collect</a:t>
            </a:r>
          </a:p>
        </p:txBody>
      </p:sp>
      <p:sp>
        <p:nvSpPr>
          <p:cNvPr id="5" name="Slide Number Placeholder 4">
            <a:extLst>
              <a:ext uri="{FF2B5EF4-FFF2-40B4-BE49-F238E27FC236}">
                <a16:creationId xmlns:a16="http://schemas.microsoft.com/office/drawing/2014/main" id="{ECEA09C4-B71C-C996-674A-347B7ACB3969}"/>
              </a:ext>
            </a:extLst>
          </p:cNvPr>
          <p:cNvSpPr>
            <a:spLocks noGrp="1"/>
          </p:cNvSpPr>
          <p:nvPr>
            <p:ph type="sldNum" sz="quarter" idx="14"/>
          </p:nvPr>
        </p:nvSpPr>
        <p:spPr/>
        <p:txBody>
          <a:bodyPr/>
          <a:lstStyle/>
          <a:p>
            <a:fld id="{B83C1AC1-627E-4CE5-A993-96CDEB859B0A}" type="slidenum">
              <a:rPr lang="en-US" smtClean="0"/>
              <a:pPr/>
              <a:t>3</a:t>
            </a:fld>
            <a:endParaRPr lang="en-US"/>
          </a:p>
        </p:txBody>
      </p:sp>
      <p:sp>
        <p:nvSpPr>
          <p:cNvPr id="7" name="Title 6">
            <a:extLst>
              <a:ext uri="{FF2B5EF4-FFF2-40B4-BE49-F238E27FC236}">
                <a16:creationId xmlns:a16="http://schemas.microsoft.com/office/drawing/2014/main" id="{43FD4B84-7BF9-6784-C64C-C48119EBB98A}"/>
              </a:ext>
            </a:extLst>
          </p:cNvPr>
          <p:cNvSpPr>
            <a:spLocks noGrp="1"/>
          </p:cNvSpPr>
          <p:nvPr>
            <p:ph type="title"/>
          </p:nvPr>
        </p:nvSpPr>
        <p:spPr/>
        <p:txBody>
          <a:bodyPr/>
          <a:lstStyle/>
          <a:p>
            <a:r>
              <a:rPr lang="en-US"/>
              <a:t>Core Responsibilities</a:t>
            </a:r>
          </a:p>
        </p:txBody>
      </p:sp>
    </p:spTree>
    <p:extLst>
      <p:ext uri="{BB962C8B-B14F-4D97-AF65-F5344CB8AC3E}">
        <p14:creationId xmlns:p14="http://schemas.microsoft.com/office/powerpoint/2010/main" val="3880202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B4120-285A-D36B-DBAD-35599C400B0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0B54C53-4E3A-9D39-41DF-A55412936C46}"/>
              </a:ext>
            </a:extLst>
          </p:cNvPr>
          <p:cNvSpPr>
            <a:spLocks noGrp="1"/>
          </p:cNvSpPr>
          <p:nvPr>
            <p:ph type="body" sz="quarter" idx="19"/>
          </p:nvPr>
        </p:nvSpPr>
        <p:spPr/>
        <p:txBody>
          <a:bodyPr/>
          <a:lstStyle/>
          <a:p>
            <a:r>
              <a:rPr lang="en-US"/>
              <a:t>Report</a:t>
            </a:r>
          </a:p>
        </p:txBody>
      </p:sp>
      <p:sp>
        <p:nvSpPr>
          <p:cNvPr id="3" name="Text Placeholder 2">
            <a:extLst>
              <a:ext uri="{FF2B5EF4-FFF2-40B4-BE49-F238E27FC236}">
                <a16:creationId xmlns:a16="http://schemas.microsoft.com/office/drawing/2014/main" id="{79F04586-0A6E-9AF0-CCA8-EC8E62ED9C99}"/>
              </a:ext>
            </a:extLst>
          </p:cNvPr>
          <p:cNvSpPr>
            <a:spLocks noGrp="1"/>
          </p:cNvSpPr>
          <p:nvPr>
            <p:ph type="body" sz="quarter" idx="18"/>
          </p:nvPr>
        </p:nvSpPr>
        <p:spPr/>
        <p:txBody>
          <a:bodyPr/>
          <a:lstStyle/>
          <a:p>
            <a:r>
              <a:rPr lang="en-US"/>
              <a:t>Analyze</a:t>
            </a:r>
          </a:p>
        </p:txBody>
      </p:sp>
      <p:sp>
        <p:nvSpPr>
          <p:cNvPr id="4" name="Text Placeholder 3">
            <a:extLst>
              <a:ext uri="{FF2B5EF4-FFF2-40B4-BE49-F238E27FC236}">
                <a16:creationId xmlns:a16="http://schemas.microsoft.com/office/drawing/2014/main" id="{F5C80959-5CD6-C349-6C7A-F3B0DA8B5732}"/>
              </a:ext>
            </a:extLst>
          </p:cNvPr>
          <p:cNvSpPr>
            <a:spLocks noGrp="1"/>
          </p:cNvSpPr>
          <p:nvPr>
            <p:ph type="body" sz="quarter" idx="17"/>
          </p:nvPr>
        </p:nvSpPr>
        <p:spPr/>
        <p:txBody>
          <a:bodyPr/>
          <a:lstStyle/>
          <a:p>
            <a:r>
              <a:rPr lang="en-US" dirty="0"/>
              <a:t>Collect</a:t>
            </a:r>
          </a:p>
        </p:txBody>
      </p:sp>
      <p:sp>
        <p:nvSpPr>
          <p:cNvPr id="5" name="Slide Number Placeholder 4">
            <a:extLst>
              <a:ext uri="{FF2B5EF4-FFF2-40B4-BE49-F238E27FC236}">
                <a16:creationId xmlns:a16="http://schemas.microsoft.com/office/drawing/2014/main" id="{2CED7AE2-C257-BD8A-C98A-629020E4E199}"/>
              </a:ext>
            </a:extLst>
          </p:cNvPr>
          <p:cNvSpPr>
            <a:spLocks noGrp="1"/>
          </p:cNvSpPr>
          <p:nvPr>
            <p:ph type="sldNum" sz="quarter" idx="14"/>
          </p:nvPr>
        </p:nvSpPr>
        <p:spPr/>
        <p:txBody>
          <a:bodyPr/>
          <a:lstStyle/>
          <a:p>
            <a:fld id="{B83C1AC1-627E-4CE5-A993-96CDEB859B0A}" type="slidenum">
              <a:rPr lang="en-US" smtClean="0"/>
              <a:pPr/>
              <a:t>4</a:t>
            </a:fld>
            <a:endParaRPr lang="en-US"/>
          </a:p>
        </p:txBody>
      </p:sp>
      <p:sp>
        <p:nvSpPr>
          <p:cNvPr id="6" name="Text Placeholder 5">
            <a:extLst>
              <a:ext uri="{FF2B5EF4-FFF2-40B4-BE49-F238E27FC236}">
                <a16:creationId xmlns:a16="http://schemas.microsoft.com/office/drawing/2014/main" id="{FF1F89BA-21C3-A323-AE86-46F1751CC60A}"/>
              </a:ext>
            </a:extLst>
          </p:cNvPr>
          <p:cNvSpPr>
            <a:spLocks noGrp="1"/>
          </p:cNvSpPr>
          <p:nvPr>
            <p:ph type="body" sz="quarter" idx="20"/>
          </p:nvPr>
        </p:nvSpPr>
        <p:spPr/>
        <p:txBody>
          <a:bodyPr/>
          <a:lstStyle/>
          <a:p>
            <a:r>
              <a:rPr lang="en-US" dirty="0"/>
              <a:t>The ability to compel data sets CHIA apart</a:t>
            </a:r>
          </a:p>
        </p:txBody>
      </p:sp>
      <p:sp>
        <p:nvSpPr>
          <p:cNvPr id="7" name="Title 6">
            <a:extLst>
              <a:ext uri="{FF2B5EF4-FFF2-40B4-BE49-F238E27FC236}">
                <a16:creationId xmlns:a16="http://schemas.microsoft.com/office/drawing/2014/main" id="{5D88E0AB-EA3F-C1AC-333F-1D8A39C32EE1}"/>
              </a:ext>
            </a:extLst>
          </p:cNvPr>
          <p:cNvSpPr>
            <a:spLocks noGrp="1"/>
          </p:cNvSpPr>
          <p:nvPr>
            <p:ph type="title"/>
          </p:nvPr>
        </p:nvSpPr>
        <p:spPr/>
        <p:txBody>
          <a:bodyPr/>
          <a:lstStyle/>
          <a:p>
            <a:r>
              <a:rPr lang="en-US"/>
              <a:t>Core Responsibilities</a:t>
            </a:r>
          </a:p>
        </p:txBody>
      </p:sp>
      <p:sp>
        <p:nvSpPr>
          <p:cNvPr id="8" name="Rectangle 7">
            <a:extLst>
              <a:ext uri="{FF2B5EF4-FFF2-40B4-BE49-F238E27FC236}">
                <a16:creationId xmlns:a16="http://schemas.microsoft.com/office/drawing/2014/main" id="{A379FB13-DB3D-8FA4-E67F-F1676196D609}"/>
              </a:ext>
            </a:extLst>
          </p:cNvPr>
          <p:cNvSpPr/>
          <p:nvPr/>
        </p:nvSpPr>
        <p:spPr>
          <a:xfrm>
            <a:off x="4789847" y="2558143"/>
            <a:ext cx="2602472" cy="2553354"/>
          </a:xfrm>
          <a:prstGeom prst="rect">
            <a:avLst/>
          </a:prstGeom>
          <a:solidFill>
            <a:schemeClr val="bg1">
              <a:lumMod val="85000"/>
              <a:alpha val="8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F0AF863-06C6-33B9-1997-AFE7943AB2ED}"/>
              </a:ext>
            </a:extLst>
          </p:cNvPr>
          <p:cNvSpPr/>
          <p:nvPr/>
        </p:nvSpPr>
        <p:spPr>
          <a:xfrm>
            <a:off x="7684718" y="2552227"/>
            <a:ext cx="2602472" cy="2553354"/>
          </a:xfrm>
          <a:prstGeom prst="rect">
            <a:avLst/>
          </a:prstGeom>
          <a:solidFill>
            <a:schemeClr val="bg1">
              <a:lumMod val="85000"/>
              <a:alpha val="8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F47AF5D-31D4-6B6A-00BB-196D1C3491A5}"/>
              </a:ext>
            </a:extLst>
          </p:cNvPr>
          <p:cNvSpPr/>
          <p:nvPr/>
        </p:nvSpPr>
        <p:spPr>
          <a:xfrm>
            <a:off x="1850374" y="2497889"/>
            <a:ext cx="2733914" cy="2662030"/>
          </a:xfrm>
          <a:prstGeom prst="rect">
            <a:avLst/>
          </a:prstGeom>
          <a:noFill/>
          <a:ln w="50800">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16763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descr="Bar chart with solid fill">
            <a:extLst>
              <a:ext uri="{FF2B5EF4-FFF2-40B4-BE49-F238E27FC236}">
                <a16:creationId xmlns:a16="http://schemas.microsoft.com/office/drawing/2014/main" id="{D1B6A248-7D7D-16DE-3F91-8664E7D34D10}"/>
              </a:ext>
            </a:extLst>
          </p:cNvPr>
          <p:cNvSpPr/>
          <p:nvPr/>
        </p:nvSpPr>
        <p:spPr>
          <a:xfrm>
            <a:off x="2547209" y="2714959"/>
            <a:ext cx="1317206" cy="1317206"/>
          </a:xfrm>
          <a:prstGeom prst="ellipse">
            <a:avLst/>
          </a:prstGeom>
          <a:blipFill>
            <a:blip r:embed="rId2">
              <a:extLst>
                <a:ext uri="{96DAC541-7B7A-43D3-8B79-37D633B846F1}">
                  <asvg:svgBlip xmlns:asvg="http://schemas.microsoft.com/office/drawing/2016/SVG/main" r:embed="rId3"/>
                </a:ext>
              </a:extLst>
            </a:blip>
            <a:srcRect/>
            <a:stretch>
              <a:fillRect/>
            </a:stretch>
          </a:blipFill>
          <a:ln>
            <a:solidFill>
              <a:schemeClr val="bg1"/>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1" name="Oval 10" descr="Subtitles with solid fill">
            <a:extLst>
              <a:ext uri="{FF2B5EF4-FFF2-40B4-BE49-F238E27FC236}">
                <a16:creationId xmlns:a16="http://schemas.microsoft.com/office/drawing/2014/main" id="{7E347759-B898-4C98-5A10-040FF6DD9520}"/>
              </a:ext>
            </a:extLst>
          </p:cNvPr>
          <p:cNvSpPr/>
          <p:nvPr/>
        </p:nvSpPr>
        <p:spPr>
          <a:xfrm>
            <a:off x="5437164" y="2714959"/>
            <a:ext cx="1317206" cy="1317206"/>
          </a:xfrm>
          <a:prstGeom prst="ellipse">
            <a:avLst/>
          </a:prstGeom>
          <a:blipFill>
            <a:blip r:embed="rId4">
              <a:extLst>
                <a:ext uri="{96DAC541-7B7A-43D3-8B79-37D633B846F1}">
                  <asvg:svgBlip xmlns:asvg="http://schemas.microsoft.com/office/drawing/2016/SVG/main" r:embed="rId5"/>
                </a:ext>
              </a:extLst>
            </a:blip>
            <a:srcRect/>
            <a:stretch>
              <a:fillRect/>
            </a:stretch>
          </a:blipFill>
          <a:ln>
            <a:solidFill>
              <a:schemeClr val="bg1"/>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2" name="Text Placeholder 1">
            <a:extLst>
              <a:ext uri="{FF2B5EF4-FFF2-40B4-BE49-F238E27FC236}">
                <a16:creationId xmlns:a16="http://schemas.microsoft.com/office/drawing/2014/main" id="{065D52A0-813C-28C8-3163-D021DD580929}"/>
              </a:ext>
            </a:extLst>
          </p:cNvPr>
          <p:cNvSpPr>
            <a:spLocks noGrp="1"/>
          </p:cNvSpPr>
          <p:nvPr>
            <p:ph type="body" sz="quarter" idx="19"/>
          </p:nvPr>
        </p:nvSpPr>
        <p:spPr/>
        <p:txBody>
          <a:bodyPr/>
          <a:lstStyle/>
          <a:p>
            <a:r>
              <a:rPr lang="en-US"/>
              <a:t>Adaptable to changes in health care environment</a:t>
            </a:r>
          </a:p>
        </p:txBody>
      </p:sp>
      <p:sp>
        <p:nvSpPr>
          <p:cNvPr id="3" name="Text Placeholder 2">
            <a:extLst>
              <a:ext uri="{FF2B5EF4-FFF2-40B4-BE49-F238E27FC236}">
                <a16:creationId xmlns:a16="http://schemas.microsoft.com/office/drawing/2014/main" id="{E1D35B2C-AD86-DD55-89FA-4F9C96C92137}"/>
              </a:ext>
            </a:extLst>
          </p:cNvPr>
          <p:cNvSpPr>
            <a:spLocks noGrp="1"/>
          </p:cNvSpPr>
          <p:nvPr>
            <p:ph type="body" sz="quarter" idx="18"/>
          </p:nvPr>
        </p:nvSpPr>
        <p:spPr>
          <a:xfrm>
            <a:off x="2077047" y="4083740"/>
            <a:ext cx="2257064" cy="908022"/>
          </a:xfrm>
        </p:spPr>
        <p:txBody>
          <a:bodyPr/>
          <a:lstStyle/>
          <a:p>
            <a:r>
              <a:rPr lang="en-US" dirty="0"/>
              <a:t>Usable and accessible data</a:t>
            </a:r>
          </a:p>
        </p:txBody>
      </p:sp>
      <p:sp>
        <p:nvSpPr>
          <p:cNvPr id="4" name="Text Placeholder 3">
            <a:extLst>
              <a:ext uri="{FF2B5EF4-FFF2-40B4-BE49-F238E27FC236}">
                <a16:creationId xmlns:a16="http://schemas.microsoft.com/office/drawing/2014/main" id="{04A30063-4C26-A423-B5B7-EF3425A533F1}"/>
              </a:ext>
            </a:extLst>
          </p:cNvPr>
          <p:cNvSpPr>
            <a:spLocks noGrp="1"/>
          </p:cNvSpPr>
          <p:nvPr>
            <p:ph type="body" sz="quarter" idx="17"/>
          </p:nvPr>
        </p:nvSpPr>
        <p:spPr>
          <a:xfrm>
            <a:off x="4967000" y="4083740"/>
            <a:ext cx="2257064" cy="904537"/>
          </a:xfrm>
        </p:spPr>
        <p:txBody>
          <a:bodyPr/>
          <a:lstStyle/>
          <a:p>
            <a:r>
              <a:rPr lang="en-US" dirty="0"/>
              <a:t>Actionable communication</a:t>
            </a:r>
          </a:p>
        </p:txBody>
      </p:sp>
      <p:sp>
        <p:nvSpPr>
          <p:cNvPr id="8" name="Slide Number Placeholder 7">
            <a:extLst>
              <a:ext uri="{FF2B5EF4-FFF2-40B4-BE49-F238E27FC236}">
                <a16:creationId xmlns:a16="http://schemas.microsoft.com/office/drawing/2014/main" id="{B4F489B0-1821-B1F6-E3A6-D27486F649EF}"/>
              </a:ext>
            </a:extLst>
          </p:cNvPr>
          <p:cNvSpPr>
            <a:spLocks noGrp="1"/>
          </p:cNvSpPr>
          <p:nvPr>
            <p:ph type="sldNum" sz="quarter" idx="14"/>
          </p:nvPr>
        </p:nvSpPr>
        <p:spPr/>
        <p:txBody>
          <a:bodyPr/>
          <a:lstStyle/>
          <a:p>
            <a:fld id="{B83C1AC1-627E-4CE5-A993-96CDEB859B0A}" type="slidenum">
              <a:rPr lang="en-US" smtClean="0"/>
              <a:pPr/>
              <a:t>5</a:t>
            </a:fld>
            <a:endParaRPr lang="en-US"/>
          </a:p>
        </p:txBody>
      </p:sp>
      <p:sp>
        <p:nvSpPr>
          <p:cNvPr id="9" name="Title 8">
            <a:extLst>
              <a:ext uri="{FF2B5EF4-FFF2-40B4-BE49-F238E27FC236}">
                <a16:creationId xmlns:a16="http://schemas.microsoft.com/office/drawing/2014/main" id="{D384F03E-B50A-71DA-62B9-D5CC8FE4BE21}"/>
              </a:ext>
            </a:extLst>
          </p:cNvPr>
          <p:cNvSpPr>
            <a:spLocks noGrp="1"/>
          </p:cNvSpPr>
          <p:nvPr>
            <p:ph type="title"/>
          </p:nvPr>
        </p:nvSpPr>
        <p:spPr/>
        <p:txBody>
          <a:bodyPr/>
          <a:lstStyle/>
          <a:p>
            <a:r>
              <a:rPr lang="en-US"/>
              <a:t>Actionable, Accessible, and Adaptable</a:t>
            </a:r>
          </a:p>
        </p:txBody>
      </p:sp>
      <p:sp>
        <p:nvSpPr>
          <p:cNvPr id="10" name="Text Placeholder 9">
            <a:extLst>
              <a:ext uri="{FF2B5EF4-FFF2-40B4-BE49-F238E27FC236}">
                <a16:creationId xmlns:a16="http://schemas.microsoft.com/office/drawing/2014/main" id="{5952A458-6011-7605-23CE-60B5AEFE5E24}"/>
              </a:ext>
            </a:extLst>
          </p:cNvPr>
          <p:cNvSpPr>
            <a:spLocks noGrp="1"/>
          </p:cNvSpPr>
          <p:nvPr>
            <p:ph type="body" sz="quarter" idx="20"/>
          </p:nvPr>
        </p:nvSpPr>
        <p:spPr/>
        <p:txBody>
          <a:bodyPr/>
          <a:lstStyle/>
          <a:p>
            <a:r>
              <a:rPr lang="en-US"/>
              <a:t>CHIA’s Strategic Goals</a:t>
            </a:r>
          </a:p>
        </p:txBody>
      </p:sp>
      <p:sp>
        <p:nvSpPr>
          <p:cNvPr id="13" name="Oval 12" descr="Yoga with solid fill">
            <a:extLst>
              <a:ext uri="{FF2B5EF4-FFF2-40B4-BE49-F238E27FC236}">
                <a16:creationId xmlns:a16="http://schemas.microsoft.com/office/drawing/2014/main" id="{6BC59F49-804C-EC2F-DE7A-53DF20EA26A6}"/>
              </a:ext>
            </a:extLst>
          </p:cNvPr>
          <p:cNvSpPr/>
          <p:nvPr/>
        </p:nvSpPr>
        <p:spPr>
          <a:xfrm>
            <a:off x="8327585" y="2714959"/>
            <a:ext cx="1317206" cy="1317206"/>
          </a:xfrm>
          <a:prstGeom prst="ellipse">
            <a:avLst/>
          </a:prstGeom>
          <a:blipFill>
            <a:blip r:embed="rId6">
              <a:extLst>
                <a:ext uri="{96DAC541-7B7A-43D3-8B79-37D633B846F1}">
                  <asvg:svgBlip xmlns:asvg="http://schemas.microsoft.com/office/drawing/2016/SVG/main" r:embed="rId7"/>
                </a:ext>
              </a:extLst>
            </a:blip>
            <a:srcRect/>
            <a:stretch>
              <a:fillRect/>
            </a:stretch>
          </a:blipFill>
          <a:ln>
            <a:solidFill>
              <a:schemeClr val="bg1"/>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Tree>
    <p:extLst>
      <p:ext uri="{BB962C8B-B14F-4D97-AF65-F5344CB8AC3E}">
        <p14:creationId xmlns:p14="http://schemas.microsoft.com/office/powerpoint/2010/main" val="3755217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7BC4D1-5B79-77EF-E79B-B7D40520D3D3}"/>
              </a:ext>
            </a:extLst>
          </p:cNvPr>
          <p:cNvSpPr>
            <a:spLocks noGrp="1"/>
          </p:cNvSpPr>
          <p:nvPr>
            <p:ph type="sldNum" sz="quarter" idx="14"/>
          </p:nvPr>
        </p:nvSpPr>
        <p:spPr/>
        <p:txBody>
          <a:bodyPr/>
          <a:lstStyle/>
          <a:p>
            <a:fld id="{B83C1AC1-627E-4CE5-A993-96CDEB859B0A}" type="slidenum">
              <a:rPr lang="en-US" smtClean="0"/>
              <a:pPr/>
              <a:t>6</a:t>
            </a:fld>
            <a:endParaRPr lang="en-US"/>
          </a:p>
        </p:txBody>
      </p:sp>
      <p:sp>
        <p:nvSpPr>
          <p:cNvPr id="3" name="Title 2">
            <a:extLst>
              <a:ext uri="{FF2B5EF4-FFF2-40B4-BE49-F238E27FC236}">
                <a16:creationId xmlns:a16="http://schemas.microsoft.com/office/drawing/2014/main" id="{12DCEAA2-D1B4-066A-4299-D32A288698B4}"/>
              </a:ext>
            </a:extLst>
          </p:cNvPr>
          <p:cNvSpPr>
            <a:spLocks noGrp="1"/>
          </p:cNvSpPr>
          <p:nvPr>
            <p:ph type="title"/>
          </p:nvPr>
        </p:nvSpPr>
        <p:spPr/>
        <p:txBody>
          <a:bodyPr/>
          <a:lstStyle/>
          <a:p>
            <a:r>
              <a:rPr lang="en-US"/>
              <a:t>Leadership Structure</a:t>
            </a:r>
          </a:p>
        </p:txBody>
      </p:sp>
      <p:cxnSp>
        <p:nvCxnSpPr>
          <p:cNvPr id="5" name="Straight Connector 4">
            <a:extLst>
              <a:ext uri="{FF2B5EF4-FFF2-40B4-BE49-F238E27FC236}">
                <a16:creationId xmlns:a16="http://schemas.microsoft.com/office/drawing/2014/main" id="{0257F629-76EA-43DC-D9CD-CABD6EBF687D}"/>
              </a:ext>
            </a:extLst>
          </p:cNvPr>
          <p:cNvCxnSpPr>
            <a:cxnSpLocks/>
          </p:cNvCxnSpPr>
          <p:nvPr/>
        </p:nvCxnSpPr>
        <p:spPr>
          <a:xfrm>
            <a:off x="2005377" y="3654715"/>
            <a:ext cx="0" cy="536873"/>
          </a:xfrm>
          <a:prstGeom prst="line">
            <a:avLst/>
          </a:prstGeom>
          <a:ln w="38100">
            <a:solidFill>
              <a:schemeClr val="bg1">
                <a:lumMod val="65000"/>
              </a:schemeClr>
            </a:solidFill>
          </a:ln>
        </p:spPr>
        <p:style>
          <a:lnRef idx="3">
            <a:schemeClr val="accent2"/>
          </a:lnRef>
          <a:fillRef idx="0">
            <a:schemeClr val="accent2"/>
          </a:fillRef>
          <a:effectRef idx="2">
            <a:schemeClr val="accent2"/>
          </a:effectRef>
          <a:fontRef idx="minor">
            <a:schemeClr val="tx1"/>
          </a:fontRef>
        </p:style>
      </p:cxnSp>
      <p:cxnSp>
        <p:nvCxnSpPr>
          <p:cNvPr id="6" name="Straight Connector 5">
            <a:extLst>
              <a:ext uri="{FF2B5EF4-FFF2-40B4-BE49-F238E27FC236}">
                <a16:creationId xmlns:a16="http://schemas.microsoft.com/office/drawing/2014/main" id="{C21C37D1-EA17-54CD-C8D4-FD73B792ADEB}"/>
              </a:ext>
            </a:extLst>
          </p:cNvPr>
          <p:cNvCxnSpPr>
            <a:cxnSpLocks/>
          </p:cNvCxnSpPr>
          <p:nvPr/>
        </p:nvCxnSpPr>
        <p:spPr>
          <a:xfrm>
            <a:off x="7380678" y="2972163"/>
            <a:ext cx="0" cy="336603"/>
          </a:xfrm>
          <a:prstGeom prst="line">
            <a:avLst/>
          </a:prstGeom>
          <a:ln w="38100">
            <a:solidFill>
              <a:schemeClr val="bg1">
                <a:lumMod val="65000"/>
              </a:schemeClr>
            </a:solidFill>
          </a:ln>
        </p:spPr>
        <p:style>
          <a:lnRef idx="3">
            <a:schemeClr val="accent2"/>
          </a:lnRef>
          <a:fillRef idx="0">
            <a:schemeClr val="accent2"/>
          </a:fillRef>
          <a:effectRef idx="2">
            <a:schemeClr val="accent2"/>
          </a:effectRef>
          <a:fontRef idx="minor">
            <a:schemeClr val="tx1"/>
          </a:fontRef>
        </p:style>
      </p:cxnSp>
      <p:cxnSp>
        <p:nvCxnSpPr>
          <p:cNvPr id="7" name="Straight Connector 6">
            <a:extLst>
              <a:ext uri="{FF2B5EF4-FFF2-40B4-BE49-F238E27FC236}">
                <a16:creationId xmlns:a16="http://schemas.microsoft.com/office/drawing/2014/main" id="{A15AEBBE-5D0C-35C0-61A0-216E0F94A080}"/>
              </a:ext>
            </a:extLst>
          </p:cNvPr>
          <p:cNvCxnSpPr>
            <a:cxnSpLocks/>
          </p:cNvCxnSpPr>
          <p:nvPr/>
        </p:nvCxnSpPr>
        <p:spPr>
          <a:xfrm>
            <a:off x="2005377" y="2686413"/>
            <a:ext cx="0" cy="358952"/>
          </a:xfrm>
          <a:prstGeom prst="line">
            <a:avLst/>
          </a:prstGeom>
          <a:ln w="38100">
            <a:solidFill>
              <a:schemeClr val="bg1">
                <a:lumMod val="65000"/>
              </a:schemeClr>
            </a:solidFill>
          </a:ln>
        </p:spPr>
        <p:style>
          <a:lnRef idx="3">
            <a:schemeClr val="accent2"/>
          </a:lnRef>
          <a:fillRef idx="0">
            <a:schemeClr val="accent2"/>
          </a:fillRef>
          <a:effectRef idx="2">
            <a:schemeClr val="accent2"/>
          </a:effectRef>
          <a:fontRef idx="minor">
            <a:schemeClr val="tx1"/>
          </a:fontRef>
        </p:style>
      </p:cxnSp>
      <p:cxnSp>
        <p:nvCxnSpPr>
          <p:cNvPr id="8" name="Straight Connector 7">
            <a:extLst>
              <a:ext uri="{FF2B5EF4-FFF2-40B4-BE49-F238E27FC236}">
                <a16:creationId xmlns:a16="http://schemas.microsoft.com/office/drawing/2014/main" id="{DD9A3AB1-5C2C-3258-51EF-B4844035D336}"/>
              </a:ext>
            </a:extLst>
          </p:cNvPr>
          <p:cNvCxnSpPr>
            <a:cxnSpLocks/>
          </p:cNvCxnSpPr>
          <p:nvPr/>
        </p:nvCxnSpPr>
        <p:spPr>
          <a:xfrm>
            <a:off x="4951186" y="2978366"/>
            <a:ext cx="0" cy="330400"/>
          </a:xfrm>
          <a:prstGeom prst="line">
            <a:avLst/>
          </a:prstGeom>
          <a:ln w="38100">
            <a:solidFill>
              <a:schemeClr val="bg1">
                <a:lumMod val="65000"/>
              </a:schemeClr>
            </a:solidFill>
          </a:ln>
        </p:spPr>
        <p:style>
          <a:lnRef idx="3">
            <a:schemeClr val="accent2"/>
          </a:lnRef>
          <a:fillRef idx="0">
            <a:schemeClr val="accent2"/>
          </a:fillRef>
          <a:effectRef idx="2">
            <a:schemeClr val="accent2"/>
          </a:effectRef>
          <a:fontRef idx="minor">
            <a:schemeClr val="tx1"/>
          </a:fontRef>
        </p:style>
      </p:cxnSp>
      <p:cxnSp>
        <p:nvCxnSpPr>
          <p:cNvPr id="9" name="Straight Connector 8">
            <a:extLst>
              <a:ext uri="{FF2B5EF4-FFF2-40B4-BE49-F238E27FC236}">
                <a16:creationId xmlns:a16="http://schemas.microsoft.com/office/drawing/2014/main" id="{F4EFE3DF-4949-2296-E5F0-D335BFC82655}"/>
              </a:ext>
            </a:extLst>
          </p:cNvPr>
          <p:cNvCxnSpPr>
            <a:cxnSpLocks/>
          </p:cNvCxnSpPr>
          <p:nvPr/>
        </p:nvCxnSpPr>
        <p:spPr>
          <a:xfrm>
            <a:off x="3460713" y="2267501"/>
            <a:ext cx="0" cy="1070611"/>
          </a:xfrm>
          <a:prstGeom prst="line">
            <a:avLst/>
          </a:prstGeom>
          <a:ln w="38100">
            <a:solidFill>
              <a:schemeClr val="bg1">
                <a:lumMod val="65000"/>
              </a:schemeClr>
            </a:solidFill>
          </a:ln>
        </p:spPr>
        <p:style>
          <a:lnRef idx="3">
            <a:schemeClr val="accent2"/>
          </a:lnRef>
          <a:fillRef idx="0">
            <a:schemeClr val="accent2"/>
          </a:fillRef>
          <a:effectRef idx="2">
            <a:schemeClr val="accent2"/>
          </a:effectRef>
          <a:fontRef idx="minor">
            <a:schemeClr val="tx1"/>
          </a:fontRef>
        </p:style>
      </p:cxnSp>
      <p:cxnSp>
        <p:nvCxnSpPr>
          <p:cNvPr id="10" name="Straight Connector 9">
            <a:extLst>
              <a:ext uri="{FF2B5EF4-FFF2-40B4-BE49-F238E27FC236}">
                <a16:creationId xmlns:a16="http://schemas.microsoft.com/office/drawing/2014/main" id="{ECE64863-9FB2-5E89-4E75-9B98E21E79E7}"/>
              </a:ext>
            </a:extLst>
          </p:cNvPr>
          <p:cNvCxnSpPr>
            <a:cxnSpLocks/>
          </p:cNvCxnSpPr>
          <p:nvPr/>
        </p:nvCxnSpPr>
        <p:spPr>
          <a:xfrm>
            <a:off x="3460713" y="3318854"/>
            <a:ext cx="6893933" cy="3311"/>
          </a:xfrm>
          <a:prstGeom prst="line">
            <a:avLst/>
          </a:prstGeom>
          <a:ln w="38100">
            <a:solidFill>
              <a:schemeClr val="bg1">
                <a:lumMod val="65000"/>
              </a:schemeClr>
            </a:solidFill>
          </a:ln>
        </p:spPr>
        <p:style>
          <a:lnRef idx="3">
            <a:schemeClr val="accent2"/>
          </a:lnRef>
          <a:fillRef idx="0">
            <a:schemeClr val="accent2"/>
          </a:fillRef>
          <a:effectRef idx="2">
            <a:schemeClr val="accent2"/>
          </a:effectRef>
          <a:fontRef idx="minor">
            <a:schemeClr val="tx1"/>
          </a:fontRef>
        </p:style>
      </p:cxnSp>
      <p:cxnSp>
        <p:nvCxnSpPr>
          <p:cNvPr id="11" name="Straight Connector 10">
            <a:extLst>
              <a:ext uri="{FF2B5EF4-FFF2-40B4-BE49-F238E27FC236}">
                <a16:creationId xmlns:a16="http://schemas.microsoft.com/office/drawing/2014/main" id="{C70AF20F-0F5E-4AD4-80E2-5E6712031026}"/>
              </a:ext>
            </a:extLst>
          </p:cNvPr>
          <p:cNvCxnSpPr>
            <a:cxnSpLocks/>
          </p:cNvCxnSpPr>
          <p:nvPr/>
        </p:nvCxnSpPr>
        <p:spPr>
          <a:xfrm>
            <a:off x="4452378" y="3331220"/>
            <a:ext cx="0" cy="209445"/>
          </a:xfrm>
          <a:prstGeom prst="line">
            <a:avLst/>
          </a:prstGeom>
          <a:ln w="38100">
            <a:solidFill>
              <a:schemeClr val="bg1">
                <a:lumMod val="65000"/>
              </a:schemeClr>
            </a:solidFill>
          </a:ln>
        </p:spPr>
        <p:style>
          <a:lnRef idx="3">
            <a:schemeClr val="accent2"/>
          </a:lnRef>
          <a:fillRef idx="0">
            <a:schemeClr val="accent2"/>
          </a:fillRef>
          <a:effectRef idx="2">
            <a:schemeClr val="accent2"/>
          </a:effectRef>
          <a:fontRef idx="minor">
            <a:schemeClr val="tx1"/>
          </a:fontRef>
        </p:style>
      </p:cxnSp>
      <p:cxnSp>
        <p:nvCxnSpPr>
          <p:cNvPr id="12" name="Straight Connector 11">
            <a:extLst>
              <a:ext uri="{FF2B5EF4-FFF2-40B4-BE49-F238E27FC236}">
                <a16:creationId xmlns:a16="http://schemas.microsoft.com/office/drawing/2014/main" id="{26A8950F-341E-B645-1CFA-4E4AC6A06B96}"/>
              </a:ext>
            </a:extLst>
          </p:cNvPr>
          <p:cNvCxnSpPr>
            <a:cxnSpLocks/>
          </p:cNvCxnSpPr>
          <p:nvPr/>
        </p:nvCxnSpPr>
        <p:spPr>
          <a:xfrm>
            <a:off x="6413392" y="3338112"/>
            <a:ext cx="0" cy="209445"/>
          </a:xfrm>
          <a:prstGeom prst="line">
            <a:avLst/>
          </a:prstGeom>
          <a:ln w="38100">
            <a:solidFill>
              <a:schemeClr val="bg1">
                <a:lumMod val="65000"/>
              </a:schemeClr>
            </a:solidFill>
          </a:ln>
        </p:spPr>
        <p:style>
          <a:lnRef idx="3">
            <a:schemeClr val="accent2"/>
          </a:lnRef>
          <a:fillRef idx="0">
            <a:schemeClr val="accent2"/>
          </a:fillRef>
          <a:effectRef idx="2">
            <a:schemeClr val="accent2"/>
          </a:effectRef>
          <a:fontRef idx="minor">
            <a:schemeClr val="tx1"/>
          </a:fontRef>
        </p:style>
      </p:cxnSp>
      <p:cxnSp>
        <p:nvCxnSpPr>
          <p:cNvPr id="13" name="Straight Connector 12">
            <a:extLst>
              <a:ext uri="{FF2B5EF4-FFF2-40B4-BE49-F238E27FC236}">
                <a16:creationId xmlns:a16="http://schemas.microsoft.com/office/drawing/2014/main" id="{D73D9538-ED49-5FD8-4DCF-4D43D73086B8}"/>
              </a:ext>
            </a:extLst>
          </p:cNvPr>
          <p:cNvCxnSpPr>
            <a:cxnSpLocks/>
          </p:cNvCxnSpPr>
          <p:nvPr/>
        </p:nvCxnSpPr>
        <p:spPr>
          <a:xfrm>
            <a:off x="8392773" y="3322166"/>
            <a:ext cx="0" cy="209445"/>
          </a:xfrm>
          <a:prstGeom prst="line">
            <a:avLst/>
          </a:prstGeom>
          <a:ln w="38100">
            <a:solidFill>
              <a:schemeClr val="bg1">
                <a:lumMod val="65000"/>
              </a:schemeClr>
            </a:solidFill>
          </a:ln>
        </p:spPr>
        <p:style>
          <a:lnRef idx="3">
            <a:schemeClr val="accent2"/>
          </a:lnRef>
          <a:fillRef idx="0">
            <a:schemeClr val="accent2"/>
          </a:fillRef>
          <a:effectRef idx="2">
            <a:schemeClr val="accent2"/>
          </a:effectRef>
          <a:fontRef idx="minor">
            <a:schemeClr val="tx1"/>
          </a:fontRef>
        </p:style>
      </p:cxnSp>
      <p:cxnSp>
        <p:nvCxnSpPr>
          <p:cNvPr id="14" name="Straight Connector 13">
            <a:extLst>
              <a:ext uri="{FF2B5EF4-FFF2-40B4-BE49-F238E27FC236}">
                <a16:creationId xmlns:a16="http://schemas.microsoft.com/office/drawing/2014/main" id="{C244F399-2ED5-3568-DDAD-73ECFFB1DC15}"/>
              </a:ext>
            </a:extLst>
          </p:cNvPr>
          <p:cNvCxnSpPr>
            <a:cxnSpLocks/>
          </p:cNvCxnSpPr>
          <p:nvPr/>
        </p:nvCxnSpPr>
        <p:spPr>
          <a:xfrm>
            <a:off x="10354646" y="3305521"/>
            <a:ext cx="0" cy="325327"/>
          </a:xfrm>
          <a:prstGeom prst="line">
            <a:avLst/>
          </a:prstGeom>
          <a:ln w="38100">
            <a:solidFill>
              <a:schemeClr val="bg1">
                <a:lumMod val="65000"/>
              </a:schemeClr>
            </a:solidFill>
          </a:ln>
        </p:spPr>
        <p:style>
          <a:lnRef idx="3">
            <a:schemeClr val="accent2"/>
          </a:lnRef>
          <a:fillRef idx="0">
            <a:schemeClr val="accent2"/>
          </a:fillRef>
          <a:effectRef idx="2">
            <a:schemeClr val="accent2"/>
          </a:effectRef>
          <a:fontRef idx="minor">
            <a:schemeClr val="tx1"/>
          </a:fontRef>
        </p:style>
      </p:cxnSp>
      <p:cxnSp>
        <p:nvCxnSpPr>
          <p:cNvPr id="15" name="Straight Connector 14">
            <a:extLst>
              <a:ext uri="{FF2B5EF4-FFF2-40B4-BE49-F238E27FC236}">
                <a16:creationId xmlns:a16="http://schemas.microsoft.com/office/drawing/2014/main" id="{347C3B31-0D48-0188-82A6-A380798B34C7}"/>
              </a:ext>
            </a:extLst>
          </p:cNvPr>
          <p:cNvCxnSpPr>
            <a:cxnSpLocks/>
          </p:cNvCxnSpPr>
          <p:nvPr/>
        </p:nvCxnSpPr>
        <p:spPr>
          <a:xfrm>
            <a:off x="3171715" y="1938854"/>
            <a:ext cx="5929418" cy="0"/>
          </a:xfrm>
          <a:prstGeom prst="line">
            <a:avLst/>
          </a:prstGeom>
          <a:ln w="38100" cap="flat" cmpd="sng" algn="ctr">
            <a:solidFill>
              <a:schemeClr val="bg1">
                <a:lumMod val="65000"/>
              </a:schemeClr>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16" name="Table 15">
            <a:extLst>
              <a:ext uri="{FF2B5EF4-FFF2-40B4-BE49-F238E27FC236}">
                <a16:creationId xmlns:a16="http://schemas.microsoft.com/office/drawing/2014/main" id="{2136B931-1F00-3C59-E8B5-5F577866A190}"/>
              </a:ext>
            </a:extLst>
          </p:cNvPr>
          <p:cNvGraphicFramePr>
            <a:graphicFrameLocks noGrp="1"/>
          </p:cNvGraphicFramePr>
          <p:nvPr/>
        </p:nvGraphicFramePr>
        <p:xfrm>
          <a:off x="838200" y="1862284"/>
          <a:ext cx="2337814" cy="928522"/>
        </p:xfrm>
        <a:graphic>
          <a:graphicData uri="http://schemas.openxmlformats.org/drawingml/2006/table">
            <a:tbl>
              <a:tblPr firstRow="1" bandRow="1">
                <a:tableStyleId>{5C22544A-7EE6-4342-B048-85BDC9FD1C3A}</a:tableStyleId>
              </a:tblPr>
              <a:tblGrid>
                <a:gridCol w="2337814">
                  <a:extLst>
                    <a:ext uri="{9D8B030D-6E8A-4147-A177-3AD203B41FA5}">
                      <a16:colId xmlns:a16="http://schemas.microsoft.com/office/drawing/2014/main" val="2779397746"/>
                    </a:ext>
                  </a:extLst>
                </a:gridCol>
              </a:tblGrid>
              <a:tr h="92852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a:latin typeface="Avenir Next LT Pro" panose="020B0504020202020204" pitchFamily="34" charset="0"/>
                          <a:cs typeface="Arial" panose="020B0604020202020204" pitchFamily="34" charset="0"/>
                        </a:rPr>
                        <a:t>EXECUTIVE DIRECTOR</a:t>
                      </a:r>
                      <a:br>
                        <a:rPr lang="en-US" sz="1800" b="0">
                          <a:latin typeface="Avenir Next LT Pro" panose="020B0504020202020204" pitchFamily="34" charset="0"/>
                          <a:cs typeface="Arial" panose="020B0604020202020204" pitchFamily="34" charset="0"/>
                        </a:rPr>
                      </a:br>
                      <a:r>
                        <a:rPr lang="en-US" sz="1000" b="0" i="1">
                          <a:latin typeface="Avenir Next LT Pro" panose="020B0504020202020204" pitchFamily="34" charset="0"/>
                          <a:cs typeface="Arial" panose="020B0604020202020204" pitchFamily="34" charset="0"/>
                        </a:rPr>
                        <a:t>appointed by Governor, AGO, Auditor</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00" b="0" i="1">
                        <a:latin typeface="Avenir Next LT Pro" panose="020B05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a:solidFill>
                            <a:schemeClr val="bg1"/>
                          </a:solidFill>
                          <a:latin typeface="Avenir Next LT Pro" panose="020B0504020202020204" pitchFamily="34" charset="0"/>
                          <a:cs typeface="Arial" panose="020B0604020202020204" pitchFamily="34" charset="0"/>
                        </a:rPr>
                        <a:t>Lauren Peters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223998514"/>
                  </a:ext>
                </a:extLst>
              </a:tr>
            </a:tbl>
          </a:graphicData>
        </a:graphic>
      </p:graphicFrame>
      <p:graphicFrame>
        <p:nvGraphicFramePr>
          <p:cNvPr id="17" name="Table 16">
            <a:extLst>
              <a:ext uri="{FF2B5EF4-FFF2-40B4-BE49-F238E27FC236}">
                <a16:creationId xmlns:a16="http://schemas.microsoft.com/office/drawing/2014/main" id="{E2AFE4B3-B4FE-119B-50F9-3FCA8BC6E0F6}"/>
              </a:ext>
            </a:extLst>
          </p:cNvPr>
          <p:cNvGraphicFramePr>
            <a:graphicFrameLocks noGrp="1"/>
          </p:cNvGraphicFramePr>
          <p:nvPr/>
        </p:nvGraphicFramePr>
        <p:xfrm>
          <a:off x="8901909" y="1862284"/>
          <a:ext cx="2343405" cy="1053060"/>
        </p:xfrm>
        <a:graphic>
          <a:graphicData uri="http://schemas.openxmlformats.org/drawingml/2006/table">
            <a:tbl>
              <a:tblPr firstRow="1" bandRow="1">
                <a:tableStyleId>{5C22544A-7EE6-4342-B048-85BDC9FD1C3A}</a:tableStyleId>
              </a:tblPr>
              <a:tblGrid>
                <a:gridCol w="2343405">
                  <a:extLst>
                    <a:ext uri="{9D8B030D-6E8A-4147-A177-3AD203B41FA5}">
                      <a16:colId xmlns:a16="http://schemas.microsoft.com/office/drawing/2014/main" val="1180220307"/>
                    </a:ext>
                  </a:extLst>
                </a:gridCol>
              </a:tblGrid>
              <a:tr h="138066">
                <a:tc>
                  <a:txBody>
                    <a:bodyPr/>
                    <a:lstStyle/>
                    <a:p>
                      <a:endParaRPr lang="en-US" sz="100" b="0">
                        <a:latin typeface="Avenir Next LT Pro" panose="020B0504020202020204" pitchFamily="34" charset="0"/>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366626197"/>
                  </a:ext>
                </a:extLst>
              </a:tr>
              <a:tr h="914994">
                <a:tc>
                  <a:txBody>
                    <a:bodyPr/>
                    <a:lstStyle/>
                    <a:p>
                      <a:pPr algn="ctr"/>
                      <a:r>
                        <a:rPr lang="en-US" sz="1400" b="0">
                          <a:latin typeface="Avenir Next LT Pro" panose="020B0504020202020204" pitchFamily="34" charset="0"/>
                          <a:cs typeface="Arial" panose="020B0604020202020204" pitchFamily="34" charset="0"/>
                        </a:rPr>
                        <a:t>OVERSIGHT COUNCIL</a:t>
                      </a:r>
                    </a:p>
                  </a:txBody>
                  <a:tcPr anchor="ctr">
                    <a:lnL w="28575" cap="flat" cmpd="sng" algn="ctr">
                      <a:solidFill>
                        <a:schemeClr val="bg1">
                          <a:lumMod val="50000"/>
                        </a:schemeClr>
                      </a:solidFill>
                      <a:prstDash val="sysDot"/>
                      <a:round/>
                      <a:headEnd type="none" w="med" len="med"/>
                      <a:tailEnd type="none" w="med" len="med"/>
                    </a:lnL>
                    <a:lnR w="28575" cap="flat" cmpd="sng" algn="ctr">
                      <a:solidFill>
                        <a:schemeClr val="bg1">
                          <a:lumMod val="50000"/>
                        </a:schemeClr>
                      </a:solidFill>
                      <a:prstDash val="sysDot"/>
                      <a:round/>
                      <a:headEnd type="none" w="med" len="med"/>
                      <a:tailEnd type="none" w="med" len="med"/>
                    </a:lnR>
                    <a:lnT w="38100" cmpd="sng">
                      <a:noFill/>
                    </a:lnT>
                    <a:lnB w="28575"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24004234"/>
                  </a:ext>
                </a:extLst>
              </a:tr>
            </a:tbl>
          </a:graphicData>
        </a:graphic>
      </p:graphicFrame>
      <p:cxnSp>
        <p:nvCxnSpPr>
          <p:cNvPr id="18" name="Straight Connector 17">
            <a:extLst>
              <a:ext uri="{FF2B5EF4-FFF2-40B4-BE49-F238E27FC236}">
                <a16:creationId xmlns:a16="http://schemas.microsoft.com/office/drawing/2014/main" id="{6E10074E-063F-7B67-E983-177096496F15}"/>
              </a:ext>
            </a:extLst>
          </p:cNvPr>
          <p:cNvCxnSpPr>
            <a:cxnSpLocks/>
          </p:cNvCxnSpPr>
          <p:nvPr/>
        </p:nvCxnSpPr>
        <p:spPr>
          <a:xfrm>
            <a:off x="3176771" y="2267501"/>
            <a:ext cx="293516" cy="0"/>
          </a:xfrm>
          <a:prstGeom prst="line">
            <a:avLst/>
          </a:prstGeom>
          <a:ln w="38100">
            <a:solidFill>
              <a:schemeClr val="bg1">
                <a:lumMod val="65000"/>
              </a:schemeClr>
            </a:solidFill>
          </a:ln>
        </p:spPr>
        <p:style>
          <a:lnRef idx="3">
            <a:schemeClr val="accent2"/>
          </a:lnRef>
          <a:fillRef idx="0">
            <a:schemeClr val="accent2"/>
          </a:fillRef>
          <a:effectRef idx="2">
            <a:schemeClr val="accent2"/>
          </a:effectRef>
          <a:fontRef idx="minor">
            <a:schemeClr val="tx1"/>
          </a:fontRef>
        </p:style>
      </p:cxnSp>
      <p:cxnSp>
        <p:nvCxnSpPr>
          <p:cNvPr id="19" name="Straight Connector 18">
            <a:extLst>
              <a:ext uri="{FF2B5EF4-FFF2-40B4-BE49-F238E27FC236}">
                <a16:creationId xmlns:a16="http://schemas.microsoft.com/office/drawing/2014/main" id="{39034E1F-6C09-C3EC-122C-A0435545F60F}"/>
              </a:ext>
            </a:extLst>
          </p:cNvPr>
          <p:cNvCxnSpPr>
            <a:cxnSpLocks/>
          </p:cNvCxnSpPr>
          <p:nvPr/>
        </p:nvCxnSpPr>
        <p:spPr>
          <a:xfrm>
            <a:off x="2968894" y="4463322"/>
            <a:ext cx="380144" cy="0"/>
          </a:xfrm>
          <a:prstGeom prst="line">
            <a:avLst/>
          </a:prstGeom>
          <a:ln w="38100">
            <a:solidFill>
              <a:schemeClr val="bg1">
                <a:lumMod val="65000"/>
              </a:schemeClr>
            </a:solidFill>
          </a:ln>
        </p:spPr>
        <p:style>
          <a:lnRef idx="3">
            <a:schemeClr val="accent2"/>
          </a:lnRef>
          <a:fillRef idx="0">
            <a:schemeClr val="accent2"/>
          </a:fillRef>
          <a:effectRef idx="2">
            <a:schemeClr val="accent2"/>
          </a:effectRef>
          <a:fontRef idx="minor">
            <a:schemeClr val="tx1"/>
          </a:fontRef>
        </p:style>
      </p:cxnSp>
      <p:cxnSp>
        <p:nvCxnSpPr>
          <p:cNvPr id="20" name="Straight Connector 19">
            <a:extLst>
              <a:ext uri="{FF2B5EF4-FFF2-40B4-BE49-F238E27FC236}">
                <a16:creationId xmlns:a16="http://schemas.microsoft.com/office/drawing/2014/main" id="{5A4811EF-4304-E0EB-E7EE-B0337EE11353}"/>
              </a:ext>
            </a:extLst>
          </p:cNvPr>
          <p:cNvCxnSpPr>
            <a:cxnSpLocks/>
          </p:cNvCxnSpPr>
          <p:nvPr/>
        </p:nvCxnSpPr>
        <p:spPr>
          <a:xfrm>
            <a:off x="2949687" y="5623714"/>
            <a:ext cx="418158" cy="0"/>
          </a:xfrm>
          <a:prstGeom prst="line">
            <a:avLst/>
          </a:prstGeom>
          <a:ln w="38100">
            <a:solidFill>
              <a:schemeClr val="bg1">
                <a:lumMod val="65000"/>
              </a:schemeClr>
            </a:solidFill>
          </a:ln>
        </p:spPr>
        <p:style>
          <a:lnRef idx="3">
            <a:schemeClr val="accent2"/>
          </a:lnRef>
          <a:fillRef idx="0">
            <a:schemeClr val="accent2"/>
          </a:fillRef>
          <a:effectRef idx="2">
            <a:schemeClr val="accent2"/>
          </a:effectRef>
          <a:fontRef idx="minor">
            <a:schemeClr val="tx1"/>
          </a:fontRef>
        </p:style>
      </p:cxnSp>
      <p:graphicFrame>
        <p:nvGraphicFramePr>
          <p:cNvPr id="21" name="Table 20">
            <a:extLst>
              <a:ext uri="{FF2B5EF4-FFF2-40B4-BE49-F238E27FC236}">
                <a16:creationId xmlns:a16="http://schemas.microsoft.com/office/drawing/2014/main" id="{371FD0DC-7525-9EF2-D2FB-6EEB7C142B1C}"/>
              </a:ext>
            </a:extLst>
          </p:cNvPr>
          <p:cNvGraphicFramePr>
            <a:graphicFrameLocks noGrp="1"/>
          </p:cNvGraphicFramePr>
          <p:nvPr/>
        </p:nvGraphicFramePr>
        <p:xfrm>
          <a:off x="5528197" y="3528283"/>
          <a:ext cx="1788758" cy="2744310"/>
        </p:xfrm>
        <a:graphic>
          <a:graphicData uri="http://schemas.openxmlformats.org/drawingml/2006/table">
            <a:tbl>
              <a:tblPr firstRow="1" bandRow="1">
                <a:tableStyleId>{5C22544A-7EE6-4342-B048-85BDC9FD1C3A}</a:tableStyleId>
              </a:tblPr>
              <a:tblGrid>
                <a:gridCol w="1788758">
                  <a:extLst>
                    <a:ext uri="{9D8B030D-6E8A-4147-A177-3AD203B41FA5}">
                      <a16:colId xmlns:a16="http://schemas.microsoft.com/office/drawing/2014/main" val="555833541"/>
                    </a:ext>
                  </a:extLst>
                </a:gridCol>
              </a:tblGrid>
              <a:tr h="0">
                <a:tc>
                  <a:txBody>
                    <a:bodyPr/>
                    <a:lstStyle/>
                    <a:p>
                      <a:endParaRPr lang="en-US" sz="100" b="0">
                        <a:latin typeface="Avenir Next LT Pro" panose="020B0504020202020204" pitchFamily="34" charset="0"/>
                        <a:cs typeface="Arial" panose="020B0604020202020204" pitchFamily="34" charset="0"/>
                      </a:endParaRPr>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860776994"/>
                  </a:ext>
                </a:extLst>
              </a:tr>
              <a:tr h="2627470">
                <a:tc>
                  <a:txBody>
                    <a:bodyPr/>
                    <a:lstStyle/>
                    <a:p>
                      <a:pPr algn="ctr">
                        <a:spcAft>
                          <a:spcPts val="0"/>
                        </a:spcAft>
                      </a:pPr>
                      <a:endParaRPr lang="en-US" sz="200" b="0" dirty="0">
                        <a:latin typeface="Avenir Next LT Pro" panose="020B0504020202020204" pitchFamily="34" charset="0"/>
                        <a:cs typeface="Arial" panose="020B0604020202020204" pitchFamily="34" charset="0"/>
                      </a:endParaRPr>
                    </a:p>
                    <a:p>
                      <a:pPr algn="ctr">
                        <a:spcAft>
                          <a:spcPts val="600"/>
                        </a:spcAft>
                      </a:pPr>
                      <a:r>
                        <a:rPr lang="en-US" sz="1100" b="1" dirty="0">
                          <a:latin typeface="Avenir Next LT Pro" panose="020B0504020202020204" pitchFamily="34" charset="0"/>
                          <a:cs typeface="Arial" panose="020B0604020202020204" pitchFamily="34" charset="0"/>
                        </a:rPr>
                        <a:t>PROVIDER </a:t>
                      </a:r>
                      <a:br>
                        <a:rPr lang="en-US" sz="1100" b="1" dirty="0">
                          <a:latin typeface="Avenir Next LT Pro" panose="020B0504020202020204" pitchFamily="34" charset="0"/>
                          <a:cs typeface="Arial" panose="020B0604020202020204" pitchFamily="34" charset="0"/>
                        </a:rPr>
                      </a:br>
                      <a:r>
                        <a:rPr lang="en-US" sz="1100" b="1" dirty="0">
                          <a:latin typeface="Avenir Next LT Pro" panose="020B0504020202020204" pitchFamily="34" charset="0"/>
                          <a:cs typeface="Arial" panose="020B0604020202020204" pitchFamily="34" charset="0"/>
                        </a:rPr>
                        <a:t>FINANCE</a:t>
                      </a:r>
                      <a:endParaRPr lang="en-US" sz="400" b="0" dirty="0">
                        <a:latin typeface="Avenir Next LT Pro" panose="020B0504020202020204" pitchFamily="34" charset="0"/>
                        <a:cs typeface="Arial" panose="020B0604020202020204" pitchFamily="34" charset="0"/>
                      </a:endParaRPr>
                    </a:p>
                    <a:p>
                      <a:pPr algn="ctr">
                        <a:spcAft>
                          <a:spcPts val="600"/>
                        </a:spcAft>
                      </a:pPr>
                      <a:r>
                        <a:rPr lang="en-US" sz="1000" b="0" dirty="0">
                          <a:solidFill>
                            <a:schemeClr val="accent1"/>
                          </a:solidFill>
                          <a:latin typeface="Avenir Next LT Pro" panose="020B0504020202020204" pitchFamily="34" charset="0"/>
                          <a:cs typeface="Arial" panose="020B0604020202020204" pitchFamily="34" charset="0"/>
                        </a:rPr>
                        <a:t>Steve McCabe,</a:t>
                      </a:r>
                      <a:br>
                        <a:rPr lang="en-US" sz="1000" b="0" dirty="0">
                          <a:solidFill>
                            <a:schemeClr val="accent1"/>
                          </a:solidFill>
                          <a:latin typeface="Avenir Next LT Pro" panose="020B0504020202020204" pitchFamily="34" charset="0"/>
                          <a:cs typeface="Arial" panose="020B0604020202020204" pitchFamily="34" charset="0"/>
                        </a:rPr>
                      </a:br>
                      <a:r>
                        <a:rPr lang="en-US" sz="1000" b="0" dirty="0">
                          <a:solidFill>
                            <a:schemeClr val="accent1"/>
                          </a:solidFill>
                          <a:latin typeface="Avenir Next LT Pro" panose="020B0504020202020204" pitchFamily="34" charset="0"/>
                          <a:cs typeface="Arial" panose="020B0604020202020204" pitchFamily="34" charset="0"/>
                        </a:rPr>
                        <a:t>Deputy Executive Director</a:t>
                      </a:r>
                    </a:p>
                    <a:p>
                      <a:pPr marL="111125" indent="-111125" algn="l">
                        <a:spcAft>
                          <a:spcPts val="500"/>
                        </a:spcAft>
                        <a:buFont typeface="Arial" panose="020B0604020202020204" pitchFamily="34" charset="0"/>
                        <a:buChar char="•"/>
                      </a:pPr>
                      <a:r>
                        <a:rPr lang="en-US" sz="1000" b="0" dirty="0">
                          <a:solidFill>
                            <a:schemeClr val="tx1"/>
                          </a:solidFill>
                          <a:latin typeface="Avenir Next LT Pro" panose="020B0504020202020204" pitchFamily="34" charset="0"/>
                          <a:cs typeface="Arial" panose="020B0604020202020204" pitchFamily="34" charset="0"/>
                        </a:rPr>
                        <a:t>Provider Analytics</a:t>
                      </a:r>
                    </a:p>
                    <a:p>
                      <a:pPr marL="111125" indent="-111125" algn="l">
                        <a:spcAft>
                          <a:spcPts val="500"/>
                        </a:spcAft>
                        <a:buFont typeface="Arial" panose="020B0604020202020204" pitchFamily="34" charset="0"/>
                        <a:buChar char="•"/>
                      </a:pPr>
                      <a:r>
                        <a:rPr lang="en-US" sz="1000" b="0" dirty="0">
                          <a:solidFill>
                            <a:schemeClr val="tx1"/>
                          </a:solidFill>
                          <a:latin typeface="Avenir Next LT Pro" panose="020B0504020202020204" pitchFamily="34" charset="0"/>
                          <a:cs typeface="Arial" panose="020B0604020202020204" pitchFamily="34" charset="0"/>
                        </a:rPr>
                        <a:t>Pricing Analytics</a:t>
                      </a:r>
                    </a:p>
                    <a:p>
                      <a:pPr marL="111125" indent="-111125" algn="l">
                        <a:spcAft>
                          <a:spcPts val="500"/>
                        </a:spcAft>
                        <a:buFont typeface="Arial" panose="020B0604020202020204" pitchFamily="34" charset="0"/>
                        <a:buChar char="•"/>
                      </a:pPr>
                      <a:r>
                        <a:rPr lang="en-US" sz="1000" b="0" dirty="0">
                          <a:solidFill>
                            <a:schemeClr val="tx1"/>
                          </a:solidFill>
                          <a:latin typeface="Avenir Next LT Pro" panose="020B0504020202020204" pitchFamily="34" charset="0"/>
                          <a:cs typeface="Arial" panose="020B0604020202020204" pitchFamily="34" charset="0"/>
                        </a:rPr>
                        <a:t>Health Services Pricing</a:t>
                      </a:r>
                    </a:p>
                    <a:p>
                      <a:pPr marL="111125" indent="-111125" algn="l">
                        <a:spcAft>
                          <a:spcPts val="500"/>
                        </a:spcAft>
                        <a:buFont typeface="Arial" panose="020B0604020202020204" pitchFamily="34" charset="0"/>
                        <a:buChar char="•"/>
                      </a:pPr>
                      <a:r>
                        <a:rPr lang="en-US" sz="1000" b="0" dirty="0">
                          <a:solidFill>
                            <a:schemeClr val="tx1"/>
                          </a:solidFill>
                          <a:latin typeface="Avenir Next LT Pro" panose="020B0504020202020204" pitchFamily="34" charset="0"/>
                          <a:cs typeface="Arial" panose="020B0604020202020204" pitchFamily="34" charset="0"/>
                        </a:rPr>
                        <a:t>Provider System Financials</a:t>
                      </a:r>
                    </a:p>
                    <a:p>
                      <a:pPr marL="111125" indent="-111125" algn="l">
                        <a:spcAft>
                          <a:spcPts val="500"/>
                        </a:spcAft>
                        <a:buFont typeface="Arial" panose="020B0604020202020204" pitchFamily="34" charset="0"/>
                        <a:buChar char="•"/>
                      </a:pPr>
                      <a:r>
                        <a:rPr lang="en-US" sz="1000" b="0" dirty="0">
                          <a:solidFill>
                            <a:schemeClr val="tx1"/>
                          </a:solidFill>
                          <a:latin typeface="Avenir Next LT Pro" panose="020B0504020202020204" pitchFamily="34" charset="0"/>
                          <a:cs typeface="Arial" panose="020B0604020202020204" pitchFamily="34" charset="0"/>
                        </a:rPr>
                        <a:t>MassHealth Pricing/</a:t>
                      </a:r>
                      <a:br>
                        <a:rPr lang="en-US" sz="1000" b="0" dirty="0">
                          <a:solidFill>
                            <a:schemeClr val="tx1"/>
                          </a:solidFill>
                          <a:latin typeface="Avenir Next LT Pro" panose="020B0504020202020204" pitchFamily="34" charset="0"/>
                          <a:cs typeface="Arial" panose="020B0604020202020204" pitchFamily="34" charset="0"/>
                        </a:rPr>
                      </a:br>
                      <a:r>
                        <a:rPr lang="en-US" sz="1000" b="0" dirty="0">
                          <a:solidFill>
                            <a:schemeClr val="tx1"/>
                          </a:solidFill>
                          <a:latin typeface="Avenir Next LT Pro" panose="020B0504020202020204" pitchFamily="34" charset="0"/>
                          <a:cs typeface="Arial" panose="020B0604020202020204" pitchFamily="34" charset="0"/>
                        </a:rPr>
                        <a:t>Provider Cost Reports</a:t>
                      </a:r>
                    </a:p>
                  </a:txBody>
                  <a:tcPr>
                    <a:lnL w="28575" cap="flat" cmpd="sng" algn="ctr">
                      <a:solidFill>
                        <a:schemeClr val="bg1">
                          <a:lumMod val="50000"/>
                        </a:schemeClr>
                      </a:solidFill>
                      <a:prstDash val="sysDot"/>
                      <a:round/>
                      <a:headEnd type="none" w="med" len="med"/>
                      <a:tailEnd type="none" w="med" len="med"/>
                    </a:lnL>
                    <a:lnR w="28575" cap="flat" cmpd="sng" algn="ctr">
                      <a:solidFill>
                        <a:schemeClr val="bg1">
                          <a:lumMod val="50000"/>
                        </a:schemeClr>
                      </a:solidFill>
                      <a:prstDash val="sysDot"/>
                      <a:round/>
                      <a:headEnd type="none" w="med" len="med"/>
                      <a:tailEnd type="none" w="med" len="med"/>
                    </a:lnR>
                    <a:lnT w="38100" cmpd="sng">
                      <a:noFill/>
                    </a:lnT>
                    <a:lnB w="28575"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06508842"/>
                  </a:ext>
                </a:extLst>
              </a:tr>
            </a:tbl>
          </a:graphicData>
        </a:graphic>
      </p:graphicFrame>
      <p:graphicFrame>
        <p:nvGraphicFramePr>
          <p:cNvPr id="22" name="Table 21">
            <a:extLst>
              <a:ext uri="{FF2B5EF4-FFF2-40B4-BE49-F238E27FC236}">
                <a16:creationId xmlns:a16="http://schemas.microsoft.com/office/drawing/2014/main" id="{0C3757EB-89A9-71D0-120E-16A04E97FD68}"/>
              </a:ext>
            </a:extLst>
          </p:cNvPr>
          <p:cNvGraphicFramePr>
            <a:graphicFrameLocks noGrp="1"/>
          </p:cNvGraphicFramePr>
          <p:nvPr/>
        </p:nvGraphicFramePr>
        <p:xfrm>
          <a:off x="7495151" y="3528282"/>
          <a:ext cx="1792224" cy="2744328"/>
        </p:xfrm>
        <a:graphic>
          <a:graphicData uri="http://schemas.openxmlformats.org/drawingml/2006/table">
            <a:tbl>
              <a:tblPr firstRow="1" bandRow="1">
                <a:tableStyleId>{5C22544A-7EE6-4342-B048-85BDC9FD1C3A}</a:tableStyleId>
              </a:tblPr>
              <a:tblGrid>
                <a:gridCol w="1792224">
                  <a:extLst>
                    <a:ext uri="{9D8B030D-6E8A-4147-A177-3AD203B41FA5}">
                      <a16:colId xmlns:a16="http://schemas.microsoft.com/office/drawing/2014/main" val="555833541"/>
                    </a:ext>
                  </a:extLst>
                </a:gridCol>
              </a:tblGrid>
              <a:tr h="0">
                <a:tc>
                  <a:txBody>
                    <a:bodyPr/>
                    <a:lstStyle/>
                    <a:p>
                      <a:endParaRPr lang="en-US" sz="100" b="0">
                        <a:latin typeface="Avenir Next LT Pro" panose="020B0504020202020204" pitchFamily="34" charset="0"/>
                        <a:cs typeface="Arial" panose="020B0604020202020204" pitchFamily="34" charset="0"/>
                      </a:endParaRPr>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860776994"/>
                  </a:ext>
                </a:extLst>
              </a:tr>
              <a:tr h="2627488">
                <a:tc>
                  <a:txBody>
                    <a:bodyPr/>
                    <a:lstStyle/>
                    <a:p>
                      <a:pPr algn="ctr">
                        <a:spcAft>
                          <a:spcPts val="0"/>
                        </a:spcAft>
                      </a:pPr>
                      <a:endParaRPr lang="en-US" sz="200" b="0" dirty="0">
                        <a:latin typeface="Avenir Next LT Pro" panose="020B0504020202020204" pitchFamily="34" charset="0"/>
                        <a:cs typeface="Arial" panose="020B0604020202020204" pitchFamily="34" charset="0"/>
                      </a:endParaRPr>
                    </a:p>
                    <a:p>
                      <a:pPr algn="ctr">
                        <a:spcAft>
                          <a:spcPts val="600"/>
                        </a:spcAft>
                      </a:pPr>
                      <a:r>
                        <a:rPr lang="en-US" sz="1100" b="1" dirty="0">
                          <a:latin typeface="Avenir Next LT Pro" panose="020B0504020202020204" pitchFamily="34" charset="0"/>
                          <a:cs typeface="Arial" panose="020B0604020202020204" pitchFamily="34" charset="0"/>
                        </a:rPr>
                        <a:t>STRATEGY </a:t>
                      </a:r>
                      <a:br>
                        <a:rPr lang="en-US" sz="1100" b="1" dirty="0">
                          <a:latin typeface="Avenir Next LT Pro" panose="020B0504020202020204" pitchFamily="34" charset="0"/>
                          <a:cs typeface="Arial" panose="020B0604020202020204" pitchFamily="34" charset="0"/>
                        </a:rPr>
                      </a:br>
                      <a:r>
                        <a:rPr lang="en-US" sz="1100" b="1" dirty="0">
                          <a:latin typeface="Avenir Next LT Pro" panose="020B0504020202020204" pitchFamily="34" charset="0"/>
                          <a:cs typeface="Arial" panose="020B0604020202020204" pitchFamily="34" charset="0"/>
                        </a:rPr>
                        <a:t>AND RESEARCH</a:t>
                      </a:r>
                    </a:p>
                    <a:p>
                      <a:pPr algn="ctr">
                        <a:spcAft>
                          <a:spcPts val="600"/>
                        </a:spcAft>
                      </a:pPr>
                      <a:r>
                        <a:rPr lang="en-US" sz="1000" b="0" dirty="0">
                          <a:solidFill>
                            <a:schemeClr val="accent1"/>
                          </a:solidFill>
                          <a:latin typeface="Avenir Next LT Pro" panose="020B0504020202020204" pitchFamily="34" charset="0"/>
                          <a:cs typeface="Arial" panose="020B0604020202020204" pitchFamily="34" charset="0"/>
                        </a:rPr>
                        <a:t>Zi Zhang,</a:t>
                      </a:r>
                      <a:br>
                        <a:rPr lang="en-US" sz="1000" b="0" dirty="0">
                          <a:solidFill>
                            <a:schemeClr val="accent1"/>
                          </a:solidFill>
                          <a:latin typeface="Avenir Next LT Pro" panose="020B0504020202020204" pitchFamily="34" charset="0"/>
                          <a:cs typeface="Arial" panose="020B0604020202020204" pitchFamily="34" charset="0"/>
                        </a:rPr>
                      </a:br>
                      <a:r>
                        <a:rPr lang="en-US" sz="1000" b="0" dirty="0">
                          <a:solidFill>
                            <a:schemeClr val="accent1"/>
                          </a:solidFill>
                          <a:latin typeface="Avenir Next LT Pro" panose="020B0504020202020204" pitchFamily="34" charset="0"/>
                          <a:cs typeface="Arial" panose="020B0604020202020204" pitchFamily="34" charset="0"/>
                        </a:rPr>
                        <a:t>Deputy Executive Director</a:t>
                      </a:r>
                    </a:p>
                    <a:p>
                      <a:pPr marL="111125" indent="-111125" algn="l">
                        <a:spcAft>
                          <a:spcPts val="500"/>
                        </a:spcAft>
                        <a:buFont typeface="Arial" panose="020B0604020202020204" pitchFamily="34" charset="0"/>
                        <a:buChar char="•"/>
                      </a:pPr>
                      <a:r>
                        <a:rPr lang="en-US" sz="1000" b="0" dirty="0">
                          <a:solidFill>
                            <a:schemeClr val="tx1"/>
                          </a:solidFill>
                          <a:latin typeface="Avenir Next LT Pro" panose="020B0504020202020204" pitchFamily="34" charset="0"/>
                          <a:cs typeface="Arial" panose="020B0604020202020204" pitchFamily="34" charset="0"/>
                        </a:rPr>
                        <a:t>External Research </a:t>
                      </a:r>
                      <a:br>
                        <a:rPr lang="en-US" sz="1000" b="0" dirty="0">
                          <a:solidFill>
                            <a:schemeClr val="tx1"/>
                          </a:solidFill>
                          <a:latin typeface="Avenir Next LT Pro" panose="020B0504020202020204" pitchFamily="34" charset="0"/>
                          <a:cs typeface="Arial" panose="020B0604020202020204" pitchFamily="34" charset="0"/>
                        </a:rPr>
                      </a:br>
                      <a:r>
                        <a:rPr lang="en-US" sz="1000" b="0" dirty="0">
                          <a:solidFill>
                            <a:schemeClr val="tx1"/>
                          </a:solidFill>
                          <a:latin typeface="Avenir Next LT Pro" panose="020B0504020202020204" pitchFamily="34" charset="0"/>
                          <a:cs typeface="Arial" panose="020B0604020202020204" pitchFamily="34" charset="0"/>
                        </a:rPr>
                        <a:t>and Surveys</a:t>
                      </a:r>
                    </a:p>
                    <a:p>
                      <a:pPr marL="111125" indent="-111125" algn="l">
                        <a:spcAft>
                          <a:spcPts val="500"/>
                        </a:spcAft>
                        <a:buFont typeface="Arial" panose="020B0604020202020204" pitchFamily="34" charset="0"/>
                        <a:buChar char="•"/>
                      </a:pPr>
                      <a:r>
                        <a:rPr lang="en-US" sz="1000" b="0" dirty="0">
                          <a:solidFill>
                            <a:schemeClr val="tx1"/>
                          </a:solidFill>
                          <a:latin typeface="Avenir Next LT Pro" panose="020B0504020202020204" pitchFamily="34" charset="0"/>
                          <a:cs typeface="Arial" panose="020B0604020202020204" pitchFamily="34" charset="0"/>
                        </a:rPr>
                        <a:t>Equity Research Briefs</a:t>
                      </a:r>
                    </a:p>
                    <a:p>
                      <a:pPr marL="111125" indent="-111125" algn="l">
                        <a:spcAft>
                          <a:spcPts val="500"/>
                        </a:spcAft>
                        <a:buFont typeface="Arial" panose="020B0604020202020204" pitchFamily="34" charset="0"/>
                        <a:buChar char="•"/>
                      </a:pPr>
                      <a:r>
                        <a:rPr lang="en-US" sz="1000" b="0" dirty="0">
                          <a:solidFill>
                            <a:schemeClr val="tx1"/>
                          </a:solidFill>
                          <a:latin typeface="Avenir Next LT Pro" panose="020B0504020202020204" pitchFamily="34" charset="0"/>
                          <a:cs typeface="Arial" panose="020B0604020202020204" pitchFamily="34" charset="0"/>
                        </a:rPr>
                        <a:t>Workforce</a:t>
                      </a:r>
                    </a:p>
                    <a:p>
                      <a:pPr marL="111125" indent="-111125" algn="l">
                        <a:spcAft>
                          <a:spcPts val="500"/>
                        </a:spcAft>
                        <a:buFont typeface="Arial" panose="020B0604020202020204" pitchFamily="34" charset="0"/>
                        <a:buChar char="•"/>
                      </a:pPr>
                      <a:r>
                        <a:rPr lang="en-US" sz="1000" b="0" dirty="0">
                          <a:solidFill>
                            <a:schemeClr val="tx1"/>
                          </a:solidFill>
                          <a:latin typeface="Avenir Next LT Pro" panose="020B0504020202020204" pitchFamily="34" charset="0"/>
                          <a:cs typeface="Arial" panose="020B0604020202020204" pitchFamily="34" charset="0"/>
                        </a:rPr>
                        <a:t>Household and Employer Coverage</a:t>
                      </a:r>
                    </a:p>
                    <a:p>
                      <a:pPr marL="111125" indent="-111125" algn="l">
                        <a:spcAft>
                          <a:spcPts val="500"/>
                        </a:spcAft>
                        <a:buFont typeface="Arial" panose="020B0604020202020204" pitchFamily="34" charset="0"/>
                        <a:buChar char="•"/>
                      </a:pPr>
                      <a:r>
                        <a:rPr lang="en-US" sz="1000" b="0" dirty="0">
                          <a:solidFill>
                            <a:schemeClr val="tx1"/>
                          </a:solidFill>
                          <a:latin typeface="Avenir Next LT Pro" panose="020B0504020202020204" pitchFamily="34" charset="0"/>
                          <a:cs typeface="Arial" panose="020B0604020202020204" pitchFamily="34" charset="0"/>
                        </a:rPr>
                        <a:t>Readmission Rates</a:t>
                      </a:r>
                    </a:p>
                  </a:txBody>
                  <a:tcPr>
                    <a:lnL w="28575" cap="flat" cmpd="sng" algn="ctr">
                      <a:solidFill>
                        <a:schemeClr val="bg1">
                          <a:lumMod val="50000"/>
                        </a:schemeClr>
                      </a:solidFill>
                      <a:prstDash val="sysDot"/>
                      <a:round/>
                      <a:headEnd type="none" w="med" len="med"/>
                      <a:tailEnd type="none" w="med" len="med"/>
                    </a:lnL>
                    <a:lnR w="28575" cap="flat" cmpd="sng" algn="ctr">
                      <a:solidFill>
                        <a:schemeClr val="bg1">
                          <a:lumMod val="50000"/>
                        </a:schemeClr>
                      </a:solidFill>
                      <a:prstDash val="sysDot"/>
                      <a:round/>
                      <a:headEnd type="none" w="med" len="med"/>
                      <a:tailEnd type="none" w="med" len="med"/>
                    </a:lnR>
                    <a:lnT w="38100" cmpd="sng">
                      <a:noFill/>
                    </a:lnT>
                    <a:lnB w="28575"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06508842"/>
                  </a:ext>
                </a:extLst>
              </a:tr>
            </a:tbl>
          </a:graphicData>
        </a:graphic>
      </p:graphicFrame>
      <p:graphicFrame>
        <p:nvGraphicFramePr>
          <p:cNvPr id="23" name="Table 22">
            <a:extLst>
              <a:ext uri="{FF2B5EF4-FFF2-40B4-BE49-F238E27FC236}">
                <a16:creationId xmlns:a16="http://schemas.microsoft.com/office/drawing/2014/main" id="{09030015-4D48-AFC0-7FDD-E5971F745BD6}"/>
              </a:ext>
            </a:extLst>
          </p:cNvPr>
          <p:cNvGraphicFramePr>
            <a:graphicFrameLocks noGrp="1"/>
          </p:cNvGraphicFramePr>
          <p:nvPr>
            <p:extLst>
              <p:ext uri="{D42A27DB-BD31-4B8C-83A1-F6EECF244321}">
                <p14:modId xmlns:p14="http://schemas.microsoft.com/office/powerpoint/2010/main" val="4209951251"/>
              </p:ext>
            </p:extLst>
          </p:nvPr>
        </p:nvGraphicFramePr>
        <p:xfrm>
          <a:off x="9453090" y="3528282"/>
          <a:ext cx="1792224" cy="2743357"/>
        </p:xfrm>
        <a:graphic>
          <a:graphicData uri="http://schemas.openxmlformats.org/drawingml/2006/table">
            <a:tbl>
              <a:tblPr firstRow="1" bandRow="1">
                <a:tableStyleId>{5C22544A-7EE6-4342-B048-85BDC9FD1C3A}</a:tableStyleId>
              </a:tblPr>
              <a:tblGrid>
                <a:gridCol w="1792224">
                  <a:extLst>
                    <a:ext uri="{9D8B030D-6E8A-4147-A177-3AD203B41FA5}">
                      <a16:colId xmlns:a16="http://schemas.microsoft.com/office/drawing/2014/main" val="555833541"/>
                    </a:ext>
                  </a:extLst>
                </a:gridCol>
              </a:tblGrid>
              <a:tr h="0">
                <a:tc>
                  <a:txBody>
                    <a:bodyPr/>
                    <a:lstStyle/>
                    <a:p>
                      <a:endParaRPr lang="en-US" sz="100">
                        <a:latin typeface="Avenir Next LT Pro" panose="020B0504020202020204" pitchFamily="34" charset="0"/>
                        <a:cs typeface="Arial" panose="020B0604020202020204" pitchFamily="34" charset="0"/>
                      </a:endParaRPr>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860776994"/>
                  </a:ext>
                </a:extLst>
              </a:tr>
              <a:tr h="2626517">
                <a:tc>
                  <a:txBody>
                    <a:bodyPr/>
                    <a:lstStyle/>
                    <a:p>
                      <a:pPr algn="ctr">
                        <a:spcAft>
                          <a:spcPts val="0"/>
                        </a:spcAft>
                      </a:pPr>
                      <a:endParaRPr lang="en-US" sz="200" b="1" dirty="0">
                        <a:latin typeface="Avenir Next LT Pro" panose="020B0504020202020204" pitchFamily="34" charset="0"/>
                        <a:cs typeface="Arial" panose="020B0604020202020204" pitchFamily="34" charset="0"/>
                      </a:endParaRPr>
                    </a:p>
                    <a:p>
                      <a:pPr algn="ctr">
                        <a:spcAft>
                          <a:spcPts val="600"/>
                        </a:spcAft>
                      </a:pPr>
                      <a:r>
                        <a:rPr lang="en-US" sz="1100" b="1" dirty="0">
                          <a:latin typeface="Avenir Next LT Pro" panose="020B0504020202020204" pitchFamily="34" charset="0"/>
                          <a:cs typeface="Arial" panose="020B0604020202020204" pitchFamily="34" charset="0"/>
                        </a:rPr>
                        <a:t>DATA OPERATIONS</a:t>
                      </a:r>
                      <a:br>
                        <a:rPr lang="en-US" sz="1100" b="1" dirty="0">
                          <a:latin typeface="Avenir Next LT Pro" panose="020B0504020202020204" pitchFamily="34" charset="0"/>
                          <a:cs typeface="Arial" panose="020B0604020202020204" pitchFamily="34" charset="0"/>
                        </a:rPr>
                      </a:br>
                      <a:r>
                        <a:rPr lang="en-US" sz="1100" b="1" dirty="0">
                          <a:latin typeface="Avenir Next LT Pro" panose="020B0504020202020204" pitchFamily="34" charset="0"/>
                          <a:cs typeface="Arial" panose="020B0604020202020204" pitchFamily="34" charset="0"/>
                        </a:rPr>
                        <a:t>AND TECHNOLOGY</a:t>
                      </a:r>
                    </a:p>
                    <a:p>
                      <a:pPr algn="ctr">
                        <a:spcAft>
                          <a:spcPts val="600"/>
                        </a:spcAft>
                      </a:pPr>
                      <a:r>
                        <a:rPr lang="en-US" sz="1000" b="0" dirty="0">
                          <a:solidFill>
                            <a:schemeClr val="accent1"/>
                          </a:solidFill>
                          <a:latin typeface="Avenir Next LT Pro" panose="020B0504020202020204" pitchFamily="34" charset="0"/>
                          <a:cs typeface="Arial" panose="020B0604020202020204" pitchFamily="34" charset="0"/>
                        </a:rPr>
                        <a:t>Michael Cocchi,</a:t>
                      </a:r>
                      <a:br>
                        <a:rPr lang="en-US" sz="1000" b="0" dirty="0">
                          <a:solidFill>
                            <a:schemeClr val="accent1"/>
                          </a:solidFill>
                          <a:latin typeface="Avenir Next LT Pro" panose="020B0504020202020204" pitchFamily="34" charset="0"/>
                          <a:cs typeface="Arial" panose="020B0604020202020204" pitchFamily="34" charset="0"/>
                        </a:rPr>
                      </a:br>
                      <a:r>
                        <a:rPr lang="en-US" sz="1000" b="0" dirty="0">
                          <a:solidFill>
                            <a:schemeClr val="accent1"/>
                          </a:solidFill>
                          <a:latin typeface="Avenir Next LT Pro" panose="020B0504020202020204" pitchFamily="34" charset="0"/>
                          <a:cs typeface="Arial" panose="020B0604020202020204" pitchFamily="34" charset="0"/>
                        </a:rPr>
                        <a:t>Chief Data Officer</a:t>
                      </a:r>
                    </a:p>
                    <a:p>
                      <a:pPr marL="111125" indent="-111125" algn="l">
                        <a:spcAft>
                          <a:spcPts val="500"/>
                        </a:spcAft>
                        <a:buFont typeface="Arial" panose="020B0604020202020204" pitchFamily="34" charset="0"/>
                        <a:buChar char="•"/>
                      </a:pPr>
                      <a:r>
                        <a:rPr lang="en-US" sz="1000" b="0" dirty="0">
                          <a:solidFill>
                            <a:schemeClr val="tx1"/>
                          </a:solidFill>
                          <a:latin typeface="Avenir Next LT Pro" panose="020B0504020202020204" pitchFamily="34" charset="0"/>
                          <a:cs typeface="Arial" panose="020B0604020202020204" pitchFamily="34" charset="0"/>
                        </a:rPr>
                        <a:t>Data Security</a:t>
                      </a:r>
                    </a:p>
                    <a:p>
                      <a:pPr marL="111125" indent="-111125" algn="l">
                        <a:spcAft>
                          <a:spcPts val="500"/>
                        </a:spcAft>
                        <a:buFont typeface="Arial" panose="020B0604020202020204" pitchFamily="34" charset="0"/>
                        <a:buChar char="•"/>
                      </a:pPr>
                      <a:r>
                        <a:rPr lang="en-US" sz="1000" b="0" dirty="0">
                          <a:solidFill>
                            <a:schemeClr val="tx1"/>
                          </a:solidFill>
                          <a:latin typeface="Avenir Next LT Pro" panose="020B0504020202020204" pitchFamily="34" charset="0"/>
                          <a:cs typeface="Arial" panose="020B0604020202020204" pitchFamily="34" charset="0"/>
                        </a:rPr>
                        <a:t>Data Transformation</a:t>
                      </a:r>
                      <a:br>
                        <a:rPr lang="en-US" sz="1000" b="0" dirty="0">
                          <a:solidFill>
                            <a:schemeClr val="tx1"/>
                          </a:solidFill>
                          <a:latin typeface="Avenir Next LT Pro" panose="020B0504020202020204" pitchFamily="34" charset="0"/>
                          <a:cs typeface="Arial" panose="020B0604020202020204" pitchFamily="34" charset="0"/>
                        </a:rPr>
                      </a:br>
                      <a:r>
                        <a:rPr lang="en-US" sz="1000" b="0" dirty="0">
                          <a:solidFill>
                            <a:schemeClr val="tx1"/>
                          </a:solidFill>
                          <a:latin typeface="Avenir Next LT Pro" panose="020B0504020202020204" pitchFamily="34" charset="0"/>
                          <a:cs typeface="Arial" panose="020B0604020202020204" pitchFamily="34" charset="0"/>
                        </a:rPr>
                        <a:t>and Release</a:t>
                      </a:r>
                    </a:p>
                    <a:p>
                      <a:pPr marL="111125" indent="-111125" algn="l">
                        <a:spcAft>
                          <a:spcPts val="500"/>
                        </a:spcAft>
                        <a:buFont typeface="Arial" panose="020B0604020202020204" pitchFamily="34" charset="0"/>
                        <a:buChar char="•"/>
                      </a:pPr>
                      <a:r>
                        <a:rPr lang="en-US" sz="1000" b="0" spc="-50" baseline="0" dirty="0">
                          <a:solidFill>
                            <a:schemeClr val="tx1"/>
                          </a:solidFill>
                          <a:latin typeface="Avenir Next LT Pro" panose="020B0504020202020204" pitchFamily="34" charset="0"/>
                          <a:cs typeface="Arial" panose="020B0604020202020204" pitchFamily="34" charset="0"/>
                        </a:rPr>
                        <a:t>Application Development</a:t>
                      </a:r>
                    </a:p>
                    <a:p>
                      <a:pPr marL="111125" indent="-111125" algn="l">
                        <a:spcAft>
                          <a:spcPts val="500"/>
                        </a:spcAft>
                        <a:buFont typeface="Arial" panose="020B0604020202020204" pitchFamily="34" charset="0"/>
                        <a:buChar char="•"/>
                      </a:pPr>
                      <a:r>
                        <a:rPr lang="en-US" sz="1000" b="0" dirty="0">
                          <a:solidFill>
                            <a:schemeClr val="tx1"/>
                          </a:solidFill>
                          <a:latin typeface="Avenir Next LT Pro" panose="020B0504020202020204" pitchFamily="34" charset="0"/>
                          <a:cs typeface="Arial" panose="020B0604020202020204" pitchFamily="34" charset="0"/>
                        </a:rPr>
                        <a:t>Partner Operations</a:t>
                      </a:r>
                      <a:br>
                        <a:rPr lang="en-US" sz="1000" b="0" dirty="0">
                          <a:solidFill>
                            <a:schemeClr val="tx1"/>
                          </a:solidFill>
                          <a:latin typeface="Avenir Next LT Pro" panose="020B0504020202020204" pitchFamily="34" charset="0"/>
                          <a:cs typeface="Arial" panose="020B0604020202020204" pitchFamily="34" charset="0"/>
                        </a:rPr>
                      </a:br>
                      <a:r>
                        <a:rPr lang="en-US" sz="1000" b="0" dirty="0">
                          <a:solidFill>
                            <a:schemeClr val="tx1"/>
                          </a:solidFill>
                          <a:latin typeface="Avenir Next LT Pro" panose="020B0504020202020204" pitchFamily="34" charset="0"/>
                          <a:cs typeface="Arial" panose="020B0604020202020204" pitchFamily="34" charset="0"/>
                        </a:rPr>
                        <a:t>and Data Compliance</a:t>
                      </a:r>
                    </a:p>
                    <a:p>
                      <a:pPr marL="111125" indent="-111125" algn="l">
                        <a:spcAft>
                          <a:spcPts val="500"/>
                        </a:spcAft>
                        <a:buFont typeface="Arial" panose="020B0604020202020204" pitchFamily="34" charset="0"/>
                        <a:buChar char="•"/>
                      </a:pPr>
                      <a:r>
                        <a:rPr lang="en-US" sz="1000" b="0" dirty="0">
                          <a:solidFill>
                            <a:schemeClr val="tx1"/>
                          </a:solidFill>
                          <a:latin typeface="Avenir Next LT Pro" panose="020B0504020202020204" pitchFamily="34" charset="0"/>
                          <a:cs typeface="Arial" panose="020B0604020202020204" pitchFamily="34" charset="0"/>
                        </a:rPr>
                        <a:t>IT Administration, Operations, and </a:t>
                      </a:r>
                      <a:br>
                        <a:rPr lang="en-US" sz="1000" b="0" dirty="0">
                          <a:solidFill>
                            <a:schemeClr val="tx1"/>
                          </a:solidFill>
                          <a:latin typeface="Avenir Next LT Pro" panose="020B0504020202020204" pitchFamily="34" charset="0"/>
                          <a:cs typeface="Arial" panose="020B0604020202020204" pitchFamily="34" charset="0"/>
                        </a:rPr>
                      </a:br>
                      <a:r>
                        <a:rPr lang="en-US" sz="1000" b="0" dirty="0">
                          <a:solidFill>
                            <a:schemeClr val="tx1"/>
                          </a:solidFill>
                          <a:latin typeface="Avenir Next LT Pro" panose="020B0504020202020204" pitchFamily="34" charset="0"/>
                          <a:cs typeface="Arial" panose="020B0604020202020204" pitchFamily="34" charset="0"/>
                        </a:rPr>
                        <a:t>Project Management</a:t>
                      </a:r>
                    </a:p>
                  </a:txBody>
                  <a:tcPr>
                    <a:lnL w="28575" cap="flat" cmpd="sng" algn="ctr">
                      <a:solidFill>
                        <a:schemeClr val="bg1">
                          <a:lumMod val="50000"/>
                        </a:schemeClr>
                      </a:solidFill>
                      <a:prstDash val="sysDot"/>
                      <a:round/>
                      <a:headEnd type="none" w="med" len="med"/>
                      <a:tailEnd type="none" w="med" len="med"/>
                    </a:lnL>
                    <a:lnR w="28575" cap="flat" cmpd="sng" algn="ctr">
                      <a:solidFill>
                        <a:schemeClr val="bg1">
                          <a:lumMod val="50000"/>
                        </a:schemeClr>
                      </a:solidFill>
                      <a:prstDash val="sysDot"/>
                      <a:round/>
                      <a:headEnd type="none" w="med" len="med"/>
                      <a:tailEnd type="none" w="med" len="med"/>
                    </a:lnR>
                    <a:lnT w="38100" cmpd="sng">
                      <a:noFill/>
                    </a:lnT>
                    <a:lnB w="28575"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06508842"/>
                  </a:ext>
                </a:extLst>
              </a:tr>
            </a:tbl>
          </a:graphicData>
        </a:graphic>
      </p:graphicFrame>
      <p:graphicFrame>
        <p:nvGraphicFramePr>
          <p:cNvPr id="24" name="Table 23">
            <a:extLst>
              <a:ext uri="{FF2B5EF4-FFF2-40B4-BE49-F238E27FC236}">
                <a16:creationId xmlns:a16="http://schemas.microsoft.com/office/drawing/2014/main" id="{C5A8B751-2BB5-0B02-B046-A2FEBEABF477}"/>
              </a:ext>
            </a:extLst>
          </p:cNvPr>
          <p:cNvGraphicFramePr>
            <a:graphicFrameLocks noGrp="1"/>
          </p:cNvGraphicFramePr>
          <p:nvPr/>
        </p:nvGraphicFramePr>
        <p:xfrm>
          <a:off x="3563145" y="3528283"/>
          <a:ext cx="1792224" cy="2744424"/>
        </p:xfrm>
        <a:graphic>
          <a:graphicData uri="http://schemas.openxmlformats.org/drawingml/2006/table">
            <a:tbl>
              <a:tblPr firstRow="1" bandRow="1">
                <a:tableStyleId>{5C22544A-7EE6-4342-B048-85BDC9FD1C3A}</a:tableStyleId>
              </a:tblPr>
              <a:tblGrid>
                <a:gridCol w="1792224">
                  <a:extLst>
                    <a:ext uri="{9D8B030D-6E8A-4147-A177-3AD203B41FA5}">
                      <a16:colId xmlns:a16="http://schemas.microsoft.com/office/drawing/2014/main" val="555833541"/>
                    </a:ext>
                  </a:extLst>
                </a:gridCol>
              </a:tblGrid>
              <a:tr h="0">
                <a:tc>
                  <a:txBody>
                    <a:bodyPr/>
                    <a:lstStyle/>
                    <a:p>
                      <a:endParaRPr lang="en-US" sz="100" b="0">
                        <a:latin typeface="Avenir Next LT Pro" panose="020B0504020202020204" pitchFamily="34" charset="0"/>
                        <a:cs typeface="Arial" panose="020B0604020202020204" pitchFamily="34" charset="0"/>
                      </a:endParaRPr>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860776994"/>
                  </a:ext>
                </a:extLst>
              </a:tr>
              <a:tr h="2627584">
                <a:tc>
                  <a:txBody>
                    <a:bodyPr/>
                    <a:lstStyle/>
                    <a:p>
                      <a:pPr algn="ctr">
                        <a:spcAft>
                          <a:spcPts val="0"/>
                        </a:spcAft>
                      </a:pPr>
                      <a:endParaRPr lang="en-US" sz="200" b="0" dirty="0">
                        <a:latin typeface="Avenir Next LT Pro" panose="020B0504020202020204" pitchFamily="34" charset="0"/>
                        <a:cs typeface="Arial" panose="020B0604020202020204" pitchFamily="34" charset="0"/>
                      </a:endParaRPr>
                    </a:p>
                    <a:p>
                      <a:pPr algn="ctr">
                        <a:spcAft>
                          <a:spcPts val="600"/>
                        </a:spcAft>
                      </a:pPr>
                      <a:r>
                        <a:rPr lang="en-US" sz="1100" b="1" dirty="0">
                          <a:latin typeface="Avenir Next LT Pro" panose="020B0504020202020204" pitchFamily="34" charset="0"/>
                          <a:cs typeface="Arial" panose="020B0604020202020204" pitchFamily="34" charset="0"/>
                        </a:rPr>
                        <a:t>HEALTH INFORMATICS AND REPORTING</a:t>
                      </a:r>
                    </a:p>
                    <a:p>
                      <a:pPr algn="ctr">
                        <a:spcAft>
                          <a:spcPts val="600"/>
                        </a:spcAft>
                      </a:pPr>
                      <a:r>
                        <a:rPr lang="en-US" sz="1000" b="0" dirty="0">
                          <a:solidFill>
                            <a:schemeClr val="accent1"/>
                          </a:solidFill>
                          <a:latin typeface="Avenir Next LT Pro" panose="020B0504020202020204" pitchFamily="34" charset="0"/>
                          <a:cs typeface="Arial" panose="020B0604020202020204" pitchFamily="34" charset="0"/>
                        </a:rPr>
                        <a:t>Caitlin Sullivan,</a:t>
                      </a:r>
                      <a:br>
                        <a:rPr lang="en-US" sz="1000" b="0" dirty="0">
                          <a:solidFill>
                            <a:schemeClr val="accent1"/>
                          </a:solidFill>
                          <a:latin typeface="Avenir Next LT Pro" panose="020B0504020202020204" pitchFamily="34" charset="0"/>
                          <a:cs typeface="Arial" panose="020B0604020202020204" pitchFamily="34" charset="0"/>
                        </a:rPr>
                      </a:br>
                      <a:r>
                        <a:rPr lang="en-US" sz="1000" b="0" dirty="0">
                          <a:solidFill>
                            <a:schemeClr val="accent1"/>
                          </a:solidFill>
                          <a:latin typeface="Avenir Next LT Pro" panose="020B0504020202020204" pitchFamily="34" charset="0"/>
                          <a:cs typeface="Arial" panose="020B0604020202020204" pitchFamily="34" charset="0"/>
                        </a:rPr>
                        <a:t>Deputy Executive Director</a:t>
                      </a:r>
                    </a:p>
                    <a:p>
                      <a:pPr marL="111125" indent="-111125" algn="l">
                        <a:spcAft>
                          <a:spcPts val="500"/>
                        </a:spcAft>
                        <a:buFont typeface="Arial" panose="020B0604020202020204" pitchFamily="34" charset="0"/>
                        <a:buChar char="•"/>
                      </a:pPr>
                      <a:r>
                        <a:rPr lang="en-US" sz="1000" b="0" dirty="0">
                          <a:solidFill>
                            <a:schemeClr val="tx1"/>
                          </a:solidFill>
                          <a:latin typeface="Avenir Next LT Pro" panose="020B0504020202020204" pitchFamily="34" charset="0"/>
                          <a:cs typeface="Arial" panose="020B0604020202020204" pitchFamily="34" charset="0"/>
                        </a:rPr>
                        <a:t>Health System Informatics</a:t>
                      </a:r>
                    </a:p>
                    <a:p>
                      <a:pPr marL="111125" indent="-111125" algn="l">
                        <a:spcAft>
                          <a:spcPts val="500"/>
                        </a:spcAft>
                        <a:buFont typeface="Arial" panose="020B0604020202020204" pitchFamily="34" charset="0"/>
                        <a:buChar char="•"/>
                      </a:pPr>
                      <a:r>
                        <a:rPr lang="en-US" sz="1000" b="0" dirty="0">
                          <a:solidFill>
                            <a:schemeClr val="tx1"/>
                          </a:solidFill>
                          <a:latin typeface="Avenir Next LT Pro" panose="020B0504020202020204" pitchFamily="34" charset="0"/>
                          <a:cs typeface="Arial" panose="020B0604020202020204" pitchFamily="34" charset="0"/>
                        </a:rPr>
                        <a:t>Health Care Quality</a:t>
                      </a:r>
                    </a:p>
                    <a:p>
                      <a:pPr marL="111125" indent="-111125" algn="l">
                        <a:spcAft>
                          <a:spcPts val="500"/>
                        </a:spcAft>
                        <a:buFont typeface="Arial" panose="020B0604020202020204" pitchFamily="34" charset="0"/>
                        <a:buChar char="•"/>
                      </a:pPr>
                      <a:r>
                        <a:rPr lang="en-US" sz="1000" b="0" dirty="0">
                          <a:solidFill>
                            <a:schemeClr val="tx1"/>
                          </a:solidFill>
                          <a:latin typeface="Avenir Next LT Pro" panose="020B0504020202020204" pitchFamily="34" charset="0"/>
                          <a:cs typeface="Arial" panose="020B0604020202020204" pitchFamily="34" charset="0"/>
                        </a:rPr>
                        <a:t>Primary Care/</a:t>
                      </a:r>
                      <a:br>
                        <a:rPr lang="en-US" sz="1000" b="0" dirty="0">
                          <a:solidFill>
                            <a:schemeClr val="tx1"/>
                          </a:solidFill>
                          <a:latin typeface="Avenir Next LT Pro" panose="020B0504020202020204" pitchFamily="34" charset="0"/>
                          <a:cs typeface="Arial" panose="020B0604020202020204" pitchFamily="34" charset="0"/>
                        </a:rPr>
                      </a:br>
                      <a:r>
                        <a:rPr lang="en-US" sz="1000" b="0" dirty="0">
                          <a:solidFill>
                            <a:schemeClr val="tx1"/>
                          </a:solidFill>
                          <a:latin typeface="Avenir Next LT Pro" panose="020B0504020202020204" pitchFamily="34" charset="0"/>
                          <a:cs typeface="Arial" panose="020B0604020202020204" pitchFamily="34" charset="0"/>
                        </a:rPr>
                        <a:t>Behavioral Health</a:t>
                      </a:r>
                    </a:p>
                    <a:p>
                      <a:pPr marL="111125" indent="-111125" algn="l">
                        <a:spcAft>
                          <a:spcPts val="500"/>
                        </a:spcAft>
                        <a:buFont typeface="Arial" panose="020B0604020202020204" pitchFamily="34" charset="0"/>
                        <a:buChar char="•"/>
                      </a:pPr>
                      <a:r>
                        <a:rPr lang="en-US" sz="1000" b="0" dirty="0">
                          <a:solidFill>
                            <a:schemeClr val="tx1"/>
                          </a:solidFill>
                          <a:latin typeface="Avenir Next LT Pro" panose="020B0504020202020204" pitchFamily="34" charset="0"/>
                          <a:cs typeface="Arial" panose="020B0604020202020204" pitchFamily="34" charset="0"/>
                        </a:rPr>
                        <a:t>Prescription Drugs</a:t>
                      </a:r>
                    </a:p>
                    <a:p>
                      <a:pPr marL="111125" indent="-111125" algn="l">
                        <a:spcAft>
                          <a:spcPts val="500"/>
                        </a:spcAft>
                        <a:buFont typeface="Arial" panose="020B0604020202020204" pitchFamily="34" charset="0"/>
                        <a:buChar char="•"/>
                      </a:pPr>
                      <a:r>
                        <a:rPr lang="en-US" sz="1000" b="0" dirty="0">
                          <a:solidFill>
                            <a:schemeClr val="tx1"/>
                          </a:solidFill>
                          <a:latin typeface="Avenir Next LT Pro" panose="020B0504020202020204" pitchFamily="34" charset="0"/>
                          <a:cs typeface="Arial" panose="020B0604020202020204" pitchFamily="34" charset="0"/>
                        </a:rPr>
                        <a:t>Relative Price</a:t>
                      </a:r>
                    </a:p>
                    <a:p>
                      <a:pPr marL="111125" indent="-111125" algn="l">
                        <a:spcAft>
                          <a:spcPts val="500"/>
                        </a:spcAft>
                        <a:buFont typeface="Arial" panose="020B0604020202020204" pitchFamily="34" charset="0"/>
                        <a:buChar char="•"/>
                      </a:pPr>
                      <a:r>
                        <a:rPr lang="en-US" sz="1000" b="0" dirty="0">
                          <a:solidFill>
                            <a:schemeClr val="tx1"/>
                          </a:solidFill>
                          <a:latin typeface="Avenir Next LT Pro" panose="020B0504020202020204" pitchFamily="34" charset="0"/>
                          <a:cs typeface="Arial" panose="020B0604020202020204" pitchFamily="34" charset="0"/>
                        </a:rPr>
                        <a:t>Enrollment Trends</a:t>
                      </a:r>
                    </a:p>
                  </a:txBody>
                  <a:tcPr>
                    <a:lnL w="28575" cap="flat" cmpd="sng" algn="ctr">
                      <a:solidFill>
                        <a:schemeClr val="bg1">
                          <a:lumMod val="50000"/>
                        </a:schemeClr>
                      </a:solidFill>
                      <a:prstDash val="sysDot"/>
                      <a:round/>
                      <a:headEnd type="none" w="med" len="med"/>
                      <a:tailEnd type="none" w="med" len="med"/>
                    </a:lnL>
                    <a:lnR w="28575" cap="flat" cmpd="sng" algn="ctr">
                      <a:solidFill>
                        <a:schemeClr val="bg1">
                          <a:lumMod val="50000"/>
                        </a:schemeClr>
                      </a:solidFill>
                      <a:prstDash val="sysDot"/>
                      <a:round/>
                      <a:headEnd type="none" w="med" len="med"/>
                      <a:tailEnd type="none" w="med" len="med"/>
                    </a:lnR>
                    <a:lnT w="38100" cmpd="sng">
                      <a:noFill/>
                    </a:lnT>
                    <a:lnB w="28575"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06508842"/>
                  </a:ext>
                </a:extLst>
              </a:tr>
            </a:tbl>
          </a:graphicData>
        </a:graphic>
      </p:graphicFrame>
      <p:graphicFrame>
        <p:nvGraphicFramePr>
          <p:cNvPr id="25" name="Table 24">
            <a:extLst>
              <a:ext uri="{FF2B5EF4-FFF2-40B4-BE49-F238E27FC236}">
                <a16:creationId xmlns:a16="http://schemas.microsoft.com/office/drawing/2014/main" id="{B2B97351-3E20-CDF9-4FE7-B6C4A4D9EA88}"/>
              </a:ext>
            </a:extLst>
          </p:cNvPr>
          <p:cNvGraphicFramePr>
            <a:graphicFrameLocks noGrp="1"/>
          </p:cNvGraphicFramePr>
          <p:nvPr/>
        </p:nvGraphicFramePr>
        <p:xfrm>
          <a:off x="1175145" y="4393404"/>
          <a:ext cx="1869045" cy="1025286"/>
        </p:xfrm>
        <a:graphic>
          <a:graphicData uri="http://schemas.openxmlformats.org/drawingml/2006/table">
            <a:tbl>
              <a:tblPr firstRow="1" bandRow="1">
                <a:tableStyleId>{5C22544A-7EE6-4342-B048-85BDC9FD1C3A}</a:tableStyleId>
              </a:tblPr>
              <a:tblGrid>
                <a:gridCol w="1869045">
                  <a:extLst>
                    <a:ext uri="{9D8B030D-6E8A-4147-A177-3AD203B41FA5}">
                      <a16:colId xmlns:a16="http://schemas.microsoft.com/office/drawing/2014/main" val="3549219891"/>
                    </a:ext>
                  </a:extLst>
                </a:gridCol>
              </a:tblGrid>
              <a:tr h="137502">
                <a:tc>
                  <a:txBody>
                    <a:bodyPr/>
                    <a:lstStyle/>
                    <a:p>
                      <a:endParaRPr lang="en-US" sz="100" b="0">
                        <a:latin typeface="Avenir Next LT Pro" panose="020B0504020202020204" pitchFamily="34" charset="0"/>
                        <a:cs typeface="Arial" panose="020B0604020202020204" pitchFamily="34" charset="0"/>
                      </a:endParaRPr>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697567896"/>
                  </a:ext>
                </a:extLst>
              </a:tr>
              <a:tr h="887784">
                <a:tc>
                  <a:txBody>
                    <a:bodyPr/>
                    <a:lstStyle/>
                    <a:p>
                      <a:pPr algn="ctr">
                        <a:spcAft>
                          <a:spcPts val="600"/>
                        </a:spcAft>
                      </a:pPr>
                      <a:r>
                        <a:rPr lang="en-US" sz="1100" b="1">
                          <a:latin typeface="Avenir Next LT Pro" panose="020B0504020202020204" pitchFamily="34" charset="0"/>
                          <a:cs typeface="Arial" panose="020B0604020202020204" pitchFamily="34" charset="0"/>
                        </a:rPr>
                        <a:t>COMMUNICATIONS</a:t>
                      </a:r>
                    </a:p>
                    <a:p>
                      <a:pPr algn="ctr">
                        <a:spcAft>
                          <a:spcPts val="600"/>
                        </a:spcAft>
                      </a:pPr>
                      <a:r>
                        <a:rPr lang="en-US" sz="1000" b="0">
                          <a:solidFill>
                            <a:schemeClr val="accent1"/>
                          </a:solidFill>
                          <a:latin typeface="Avenir Next LT Pro" panose="020B0504020202020204" pitchFamily="34" charset="0"/>
                          <a:cs typeface="Arial" panose="020B0604020202020204" pitchFamily="34" charset="0"/>
                        </a:rPr>
                        <a:t>Lani Harac, </a:t>
                      </a:r>
                      <a:br>
                        <a:rPr lang="en-US" sz="1000" b="0">
                          <a:solidFill>
                            <a:schemeClr val="accent1"/>
                          </a:solidFill>
                          <a:latin typeface="Avenir Next LT Pro" panose="020B0504020202020204" pitchFamily="34" charset="0"/>
                          <a:cs typeface="Arial" panose="020B0604020202020204" pitchFamily="34" charset="0"/>
                        </a:rPr>
                      </a:br>
                      <a:r>
                        <a:rPr lang="en-US" sz="1000" b="0">
                          <a:solidFill>
                            <a:schemeClr val="accent1"/>
                          </a:solidFill>
                          <a:latin typeface="Avenir Next LT Pro" panose="020B0504020202020204" pitchFamily="34" charset="0"/>
                          <a:cs typeface="Arial" panose="020B0604020202020204" pitchFamily="34" charset="0"/>
                        </a:rPr>
                        <a:t>Director of Communications and Content Strategy</a:t>
                      </a:r>
                    </a:p>
                  </a:txBody>
                  <a:tcPr anchor="ctr">
                    <a:lnL w="28575" cap="flat" cmpd="sng" algn="ctr">
                      <a:solidFill>
                        <a:schemeClr val="bg1">
                          <a:lumMod val="50000"/>
                        </a:schemeClr>
                      </a:solidFill>
                      <a:prstDash val="sysDot"/>
                      <a:round/>
                      <a:headEnd type="none" w="med" len="med"/>
                      <a:tailEnd type="none" w="med" len="med"/>
                    </a:lnL>
                    <a:lnR w="28575" cap="flat" cmpd="sng" algn="ctr">
                      <a:solidFill>
                        <a:schemeClr val="bg1">
                          <a:lumMod val="50000"/>
                        </a:schemeClr>
                      </a:solidFill>
                      <a:prstDash val="sysDot"/>
                      <a:round/>
                      <a:headEnd type="none" w="med" len="med"/>
                      <a:tailEnd type="none" w="med" len="med"/>
                    </a:lnR>
                    <a:lnT w="38100" cmpd="sng">
                      <a:noFill/>
                    </a:lnT>
                    <a:lnB w="28575"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0351611"/>
                  </a:ext>
                </a:extLst>
              </a:tr>
            </a:tbl>
          </a:graphicData>
        </a:graphic>
      </p:graphicFrame>
      <p:graphicFrame>
        <p:nvGraphicFramePr>
          <p:cNvPr id="26" name="Table 25">
            <a:extLst>
              <a:ext uri="{FF2B5EF4-FFF2-40B4-BE49-F238E27FC236}">
                <a16:creationId xmlns:a16="http://schemas.microsoft.com/office/drawing/2014/main" id="{B05AAC61-7BB9-B565-06FA-40682F2FA9A6}"/>
              </a:ext>
            </a:extLst>
          </p:cNvPr>
          <p:cNvGraphicFramePr>
            <a:graphicFrameLocks noGrp="1"/>
          </p:cNvGraphicFramePr>
          <p:nvPr/>
        </p:nvGraphicFramePr>
        <p:xfrm>
          <a:off x="1178186" y="5554065"/>
          <a:ext cx="1866004" cy="868680"/>
        </p:xfrm>
        <a:graphic>
          <a:graphicData uri="http://schemas.openxmlformats.org/drawingml/2006/table">
            <a:tbl>
              <a:tblPr firstRow="1" bandRow="1">
                <a:tableStyleId>{5C22544A-7EE6-4342-B048-85BDC9FD1C3A}</a:tableStyleId>
              </a:tblPr>
              <a:tblGrid>
                <a:gridCol w="1866004">
                  <a:extLst>
                    <a:ext uri="{9D8B030D-6E8A-4147-A177-3AD203B41FA5}">
                      <a16:colId xmlns:a16="http://schemas.microsoft.com/office/drawing/2014/main" val="3549219891"/>
                    </a:ext>
                  </a:extLst>
                </a:gridCol>
              </a:tblGrid>
              <a:tr h="150053">
                <a:tc>
                  <a:txBody>
                    <a:bodyPr/>
                    <a:lstStyle/>
                    <a:p>
                      <a:endParaRPr lang="en-US" sz="100" b="0">
                        <a:latin typeface="Avenir Next LT Pro" panose="020B0504020202020204" pitchFamily="34" charset="0"/>
                        <a:cs typeface="Arial" panose="020B0604020202020204" pitchFamily="34" charset="0"/>
                      </a:endParaRPr>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697567896"/>
                  </a:ext>
                </a:extLst>
              </a:tr>
              <a:tr h="718627">
                <a:tc>
                  <a:txBody>
                    <a:bodyPr/>
                    <a:lstStyle/>
                    <a:p>
                      <a:pPr algn="ctr">
                        <a:spcAft>
                          <a:spcPts val="600"/>
                        </a:spcAft>
                      </a:pPr>
                      <a:r>
                        <a:rPr lang="en-US" sz="1100" b="1">
                          <a:latin typeface="Avenir Next LT Pro" panose="020B0504020202020204" pitchFamily="34" charset="0"/>
                          <a:cs typeface="Arial" panose="020B0604020202020204" pitchFamily="34" charset="0"/>
                        </a:rPr>
                        <a:t>FINANCE</a:t>
                      </a:r>
                    </a:p>
                    <a:p>
                      <a:pPr algn="ctr">
                        <a:spcAft>
                          <a:spcPts val="600"/>
                        </a:spcAft>
                      </a:pPr>
                      <a:r>
                        <a:rPr lang="en-US" sz="1000" b="0">
                          <a:solidFill>
                            <a:schemeClr val="accent1"/>
                          </a:solidFill>
                          <a:latin typeface="Avenir Next LT Pro" panose="020B0504020202020204" pitchFamily="34" charset="0"/>
                          <a:cs typeface="Arial" panose="020B0604020202020204" pitchFamily="34" charset="0"/>
                        </a:rPr>
                        <a:t>Nicholas Dantzer, CFO</a:t>
                      </a:r>
                    </a:p>
                  </a:txBody>
                  <a:tcPr anchor="ctr">
                    <a:lnL w="28575" cap="flat" cmpd="sng" algn="ctr">
                      <a:solidFill>
                        <a:schemeClr val="bg1">
                          <a:lumMod val="50000"/>
                        </a:schemeClr>
                      </a:solidFill>
                      <a:prstDash val="sysDot"/>
                      <a:round/>
                      <a:headEnd type="none" w="med" len="med"/>
                      <a:tailEnd type="none" w="med" len="med"/>
                    </a:lnL>
                    <a:lnR w="28575" cap="flat" cmpd="sng" algn="ctr">
                      <a:solidFill>
                        <a:schemeClr val="bg1">
                          <a:lumMod val="50000"/>
                        </a:schemeClr>
                      </a:solidFill>
                      <a:prstDash val="sysDot"/>
                      <a:round/>
                      <a:headEnd type="none" w="med" len="med"/>
                      <a:tailEnd type="none" w="med" len="med"/>
                    </a:lnR>
                    <a:lnT w="38100" cmpd="sng">
                      <a:noFill/>
                    </a:lnT>
                    <a:lnB w="28575"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0351611"/>
                  </a:ext>
                </a:extLst>
              </a:tr>
            </a:tbl>
          </a:graphicData>
        </a:graphic>
      </p:graphicFrame>
      <p:graphicFrame>
        <p:nvGraphicFramePr>
          <p:cNvPr id="27" name="Table 26">
            <a:extLst>
              <a:ext uri="{FF2B5EF4-FFF2-40B4-BE49-F238E27FC236}">
                <a16:creationId xmlns:a16="http://schemas.microsoft.com/office/drawing/2014/main" id="{43E9D2C8-7FB5-8351-C233-26C7187C1576}"/>
              </a:ext>
            </a:extLst>
          </p:cNvPr>
          <p:cNvGraphicFramePr>
            <a:graphicFrameLocks noGrp="1"/>
          </p:cNvGraphicFramePr>
          <p:nvPr/>
        </p:nvGraphicFramePr>
        <p:xfrm>
          <a:off x="6242863" y="2219402"/>
          <a:ext cx="2340864" cy="868680"/>
        </p:xfrm>
        <a:graphic>
          <a:graphicData uri="http://schemas.openxmlformats.org/drawingml/2006/table">
            <a:tbl>
              <a:tblPr firstRow="1" bandRow="1">
                <a:tableStyleId>{5C22544A-7EE6-4342-B048-85BDC9FD1C3A}</a:tableStyleId>
              </a:tblPr>
              <a:tblGrid>
                <a:gridCol w="2340864">
                  <a:extLst>
                    <a:ext uri="{9D8B030D-6E8A-4147-A177-3AD203B41FA5}">
                      <a16:colId xmlns:a16="http://schemas.microsoft.com/office/drawing/2014/main" val="1180220307"/>
                    </a:ext>
                  </a:extLst>
                </a:gridCol>
              </a:tblGrid>
              <a:tr h="142662">
                <a:tc>
                  <a:txBody>
                    <a:bodyPr/>
                    <a:lstStyle/>
                    <a:p>
                      <a:endParaRPr lang="en-US" sz="100" b="0">
                        <a:latin typeface="Avenir Next LT Pro" panose="020B0504020202020204" pitchFamily="34" charset="0"/>
                        <a:cs typeface="Arial" panose="020B0604020202020204" pitchFamily="34" charset="0"/>
                      </a:endParaRPr>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366626197"/>
                  </a:ext>
                </a:extLst>
              </a:tr>
              <a:tr h="726018">
                <a:tc>
                  <a:txBody>
                    <a:bodyPr/>
                    <a:lstStyle/>
                    <a:p>
                      <a:pPr algn="ctr">
                        <a:spcAft>
                          <a:spcPts val="600"/>
                        </a:spcAft>
                      </a:pPr>
                      <a:r>
                        <a:rPr lang="en-US" sz="1100" b="1" dirty="0">
                          <a:latin typeface="Avenir Next LT Pro" panose="020B0504020202020204" pitchFamily="34" charset="0"/>
                          <a:cs typeface="Arial" panose="020B0604020202020204" pitchFamily="34" charset="0"/>
                        </a:rPr>
                        <a:t>LEGAL</a:t>
                      </a:r>
                    </a:p>
                    <a:p>
                      <a:pPr algn="ctr">
                        <a:spcAft>
                          <a:spcPts val="600"/>
                        </a:spcAft>
                      </a:pPr>
                      <a:r>
                        <a:rPr lang="en-US" sz="1000" b="0" dirty="0">
                          <a:solidFill>
                            <a:schemeClr val="accent1"/>
                          </a:solidFill>
                          <a:latin typeface="Avenir Next LT Pro" panose="020B0504020202020204" pitchFamily="34" charset="0"/>
                          <a:cs typeface="Arial" panose="020B0604020202020204" pitchFamily="34" charset="0"/>
                        </a:rPr>
                        <a:t>Robert MacLean, General Counsel</a:t>
                      </a:r>
                    </a:p>
                  </a:txBody>
                  <a:tcPr anchor="ctr">
                    <a:lnL w="28575" cap="flat" cmpd="sng" algn="ctr">
                      <a:solidFill>
                        <a:schemeClr val="bg1">
                          <a:lumMod val="50000"/>
                        </a:schemeClr>
                      </a:solidFill>
                      <a:prstDash val="sysDot"/>
                      <a:round/>
                      <a:headEnd type="none" w="med" len="med"/>
                      <a:tailEnd type="none" w="med" len="med"/>
                    </a:lnL>
                    <a:lnR w="28575" cap="flat" cmpd="sng" algn="ctr">
                      <a:solidFill>
                        <a:schemeClr val="bg1">
                          <a:lumMod val="50000"/>
                        </a:schemeClr>
                      </a:solidFill>
                      <a:prstDash val="sysDot"/>
                      <a:round/>
                      <a:headEnd type="none" w="med" len="med"/>
                      <a:tailEnd type="none" w="med" len="med"/>
                    </a:lnR>
                    <a:lnT w="38100" cmpd="sng">
                      <a:noFill/>
                    </a:lnT>
                    <a:lnB w="28575"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24004234"/>
                  </a:ext>
                </a:extLst>
              </a:tr>
            </a:tbl>
          </a:graphicData>
        </a:graphic>
      </p:graphicFrame>
      <p:graphicFrame>
        <p:nvGraphicFramePr>
          <p:cNvPr id="28" name="Table 27">
            <a:extLst>
              <a:ext uri="{FF2B5EF4-FFF2-40B4-BE49-F238E27FC236}">
                <a16:creationId xmlns:a16="http://schemas.microsoft.com/office/drawing/2014/main" id="{E07ECFAF-4CA2-590A-52DD-6AFCF0F31D27}"/>
              </a:ext>
            </a:extLst>
          </p:cNvPr>
          <p:cNvGraphicFramePr>
            <a:graphicFrameLocks noGrp="1"/>
          </p:cNvGraphicFramePr>
          <p:nvPr/>
        </p:nvGraphicFramePr>
        <p:xfrm>
          <a:off x="3759096" y="2217620"/>
          <a:ext cx="2340864" cy="868680"/>
        </p:xfrm>
        <a:graphic>
          <a:graphicData uri="http://schemas.openxmlformats.org/drawingml/2006/table">
            <a:tbl>
              <a:tblPr firstRow="1" bandRow="1">
                <a:tableStyleId>{5C22544A-7EE6-4342-B048-85BDC9FD1C3A}</a:tableStyleId>
              </a:tblPr>
              <a:tblGrid>
                <a:gridCol w="2340864">
                  <a:extLst>
                    <a:ext uri="{9D8B030D-6E8A-4147-A177-3AD203B41FA5}">
                      <a16:colId xmlns:a16="http://schemas.microsoft.com/office/drawing/2014/main" val="3549219891"/>
                    </a:ext>
                  </a:extLst>
                </a:gridCol>
              </a:tblGrid>
              <a:tr h="143551">
                <a:tc>
                  <a:txBody>
                    <a:bodyPr/>
                    <a:lstStyle/>
                    <a:p>
                      <a:endParaRPr lang="en-US" sz="100" b="0">
                        <a:latin typeface="Avenir Next LT Pro" panose="020B0504020202020204" pitchFamily="34" charset="0"/>
                        <a:cs typeface="Arial" panose="020B0604020202020204" pitchFamily="34" charset="0"/>
                      </a:endParaRPr>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697567896"/>
                  </a:ext>
                </a:extLst>
              </a:tr>
              <a:tr h="725129">
                <a:tc>
                  <a:txBody>
                    <a:bodyPr/>
                    <a:lstStyle/>
                    <a:p>
                      <a:pPr algn="ctr">
                        <a:spcAft>
                          <a:spcPts val="600"/>
                        </a:spcAft>
                      </a:pPr>
                      <a:r>
                        <a:rPr lang="en-US" sz="1100" b="1">
                          <a:latin typeface="Avenir Next LT Pro" panose="020B0504020202020204" pitchFamily="34" charset="0"/>
                          <a:cs typeface="Arial" panose="020B0604020202020204" pitchFamily="34" charset="0"/>
                        </a:rPr>
                        <a:t>PEOPLE OPERATIONS</a:t>
                      </a:r>
                    </a:p>
                    <a:p>
                      <a:pPr algn="ctr">
                        <a:spcAft>
                          <a:spcPts val="600"/>
                        </a:spcAft>
                      </a:pPr>
                      <a:r>
                        <a:rPr lang="en-US" sz="1000" b="0">
                          <a:solidFill>
                            <a:schemeClr val="accent1"/>
                          </a:solidFill>
                          <a:latin typeface="Avenir Next LT Pro" panose="020B0504020202020204" pitchFamily="34" charset="0"/>
                          <a:cs typeface="Arial" panose="020B0604020202020204" pitchFamily="34" charset="0"/>
                        </a:rPr>
                        <a:t>Tonya Bourassa, </a:t>
                      </a:r>
                      <a:br>
                        <a:rPr lang="en-US" sz="1000" b="0">
                          <a:solidFill>
                            <a:schemeClr val="accent1"/>
                          </a:solidFill>
                          <a:latin typeface="Avenir Next LT Pro" panose="020B0504020202020204" pitchFamily="34" charset="0"/>
                          <a:cs typeface="Arial" panose="020B0604020202020204" pitchFamily="34" charset="0"/>
                        </a:rPr>
                      </a:br>
                      <a:r>
                        <a:rPr lang="en-US" sz="1000" b="0">
                          <a:solidFill>
                            <a:schemeClr val="accent1"/>
                          </a:solidFill>
                          <a:latin typeface="Avenir Next LT Pro" panose="020B0504020202020204" pitchFamily="34" charset="0"/>
                          <a:cs typeface="Arial" panose="020B0604020202020204" pitchFamily="34" charset="0"/>
                        </a:rPr>
                        <a:t>Chief People Officer</a:t>
                      </a:r>
                    </a:p>
                  </a:txBody>
                  <a:tcPr anchor="ctr">
                    <a:lnL w="28575" cap="flat" cmpd="sng" algn="ctr">
                      <a:solidFill>
                        <a:schemeClr val="bg1">
                          <a:lumMod val="50000"/>
                        </a:schemeClr>
                      </a:solidFill>
                      <a:prstDash val="sysDot"/>
                      <a:round/>
                      <a:headEnd type="none" w="med" len="med"/>
                      <a:tailEnd type="none" w="med" len="med"/>
                    </a:lnL>
                    <a:lnR w="28575" cap="flat" cmpd="sng" algn="ctr">
                      <a:solidFill>
                        <a:schemeClr val="bg1">
                          <a:lumMod val="50000"/>
                        </a:schemeClr>
                      </a:solidFill>
                      <a:prstDash val="sysDot"/>
                      <a:round/>
                      <a:headEnd type="none" w="med" len="med"/>
                      <a:tailEnd type="none" w="med" len="med"/>
                    </a:lnR>
                    <a:lnT w="38100" cmpd="sng">
                      <a:noFill/>
                    </a:lnT>
                    <a:lnB w="28575"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0351611"/>
                  </a:ext>
                </a:extLst>
              </a:tr>
            </a:tbl>
          </a:graphicData>
        </a:graphic>
      </p:graphicFrame>
      <p:cxnSp>
        <p:nvCxnSpPr>
          <p:cNvPr id="29" name="Straight Connector 28">
            <a:extLst>
              <a:ext uri="{FF2B5EF4-FFF2-40B4-BE49-F238E27FC236}">
                <a16:creationId xmlns:a16="http://schemas.microsoft.com/office/drawing/2014/main" id="{41B6D7C4-A268-0EE9-0906-964E86AC6CBF}"/>
              </a:ext>
            </a:extLst>
          </p:cNvPr>
          <p:cNvCxnSpPr>
            <a:cxnSpLocks/>
          </p:cNvCxnSpPr>
          <p:nvPr/>
        </p:nvCxnSpPr>
        <p:spPr>
          <a:xfrm>
            <a:off x="3348795" y="4164380"/>
            <a:ext cx="243" cy="1459334"/>
          </a:xfrm>
          <a:prstGeom prst="line">
            <a:avLst/>
          </a:prstGeom>
          <a:ln w="38100">
            <a:solidFill>
              <a:schemeClr val="bg1">
                <a:lumMod val="65000"/>
              </a:schemeClr>
            </a:solidFill>
          </a:ln>
        </p:spPr>
        <p:style>
          <a:lnRef idx="3">
            <a:schemeClr val="accent2"/>
          </a:lnRef>
          <a:fillRef idx="0">
            <a:schemeClr val="accent2"/>
          </a:fillRef>
          <a:effectRef idx="2">
            <a:schemeClr val="accent2"/>
          </a:effectRef>
          <a:fontRef idx="minor">
            <a:schemeClr val="tx1"/>
          </a:fontRef>
        </p:style>
      </p:cxnSp>
      <p:graphicFrame>
        <p:nvGraphicFramePr>
          <p:cNvPr id="30" name="Table 29">
            <a:extLst>
              <a:ext uri="{FF2B5EF4-FFF2-40B4-BE49-F238E27FC236}">
                <a16:creationId xmlns:a16="http://schemas.microsoft.com/office/drawing/2014/main" id="{5A483C3B-AE1D-2112-77AF-4144BA100E58}"/>
              </a:ext>
            </a:extLst>
          </p:cNvPr>
          <p:cNvGraphicFramePr>
            <a:graphicFrameLocks noGrp="1"/>
          </p:cNvGraphicFramePr>
          <p:nvPr/>
        </p:nvGraphicFramePr>
        <p:xfrm>
          <a:off x="838200" y="3054472"/>
          <a:ext cx="2337814" cy="868680"/>
        </p:xfrm>
        <a:graphic>
          <a:graphicData uri="http://schemas.openxmlformats.org/drawingml/2006/table">
            <a:tbl>
              <a:tblPr firstRow="1" bandRow="1">
                <a:tableStyleId>{5C22544A-7EE6-4342-B048-85BDC9FD1C3A}</a:tableStyleId>
              </a:tblPr>
              <a:tblGrid>
                <a:gridCol w="2337814">
                  <a:extLst>
                    <a:ext uri="{9D8B030D-6E8A-4147-A177-3AD203B41FA5}">
                      <a16:colId xmlns:a16="http://schemas.microsoft.com/office/drawing/2014/main" val="3549219891"/>
                    </a:ext>
                  </a:extLst>
                </a:gridCol>
              </a:tblGrid>
              <a:tr h="150053">
                <a:tc>
                  <a:txBody>
                    <a:bodyPr/>
                    <a:lstStyle/>
                    <a:p>
                      <a:endParaRPr lang="en-US" sz="100" b="0">
                        <a:latin typeface="Avenir Next LT Pro" panose="020B0504020202020204" pitchFamily="34" charset="0"/>
                        <a:cs typeface="Arial" panose="020B0604020202020204" pitchFamily="34" charset="0"/>
                      </a:endParaRPr>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697567896"/>
                  </a:ext>
                </a:extLst>
              </a:tr>
              <a:tr h="718627">
                <a:tc>
                  <a:txBody>
                    <a:bodyPr/>
                    <a:lstStyle/>
                    <a:p>
                      <a:pPr algn="ctr">
                        <a:spcAft>
                          <a:spcPts val="600"/>
                        </a:spcAft>
                      </a:pPr>
                      <a:r>
                        <a:rPr lang="en-US" sz="1100" b="1">
                          <a:latin typeface="Avenir Next LT Pro" panose="020B0504020202020204" pitchFamily="34" charset="0"/>
                          <a:cs typeface="Arial" panose="020B0604020202020204" pitchFamily="34" charset="0"/>
                        </a:rPr>
                        <a:t>EXECUTIVE OPERATIONS</a:t>
                      </a:r>
                    </a:p>
                    <a:p>
                      <a:pPr algn="ctr">
                        <a:spcAft>
                          <a:spcPts val="600"/>
                        </a:spcAft>
                      </a:pPr>
                      <a:r>
                        <a:rPr lang="en-US" sz="1000" b="0">
                          <a:solidFill>
                            <a:schemeClr val="accent1"/>
                          </a:solidFill>
                          <a:latin typeface="Avenir Next LT Pro" panose="020B0504020202020204" pitchFamily="34" charset="0"/>
                          <a:cs typeface="Arial" panose="020B0604020202020204" pitchFamily="34" charset="0"/>
                        </a:rPr>
                        <a:t>Andrew Jackmauh, Chief of Staff</a:t>
                      </a:r>
                    </a:p>
                  </a:txBody>
                  <a:tcPr anchor="ctr">
                    <a:lnL w="28575" cap="flat" cmpd="sng" algn="ctr">
                      <a:solidFill>
                        <a:schemeClr val="bg1">
                          <a:lumMod val="50000"/>
                        </a:schemeClr>
                      </a:solidFill>
                      <a:prstDash val="sysDot"/>
                      <a:round/>
                      <a:headEnd type="none" w="med" len="med"/>
                      <a:tailEnd type="none" w="med" len="med"/>
                    </a:lnL>
                    <a:lnR w="28575" cap="flat" cmpd="sng" algn="ctr">
                      <a:solidFill>
                        <a:schemeClr val="bg1">
                          <a:lumMod val="50000"/>
                        </a:schemeClr>
                      </a:solidFill>
                      <a:prstDash val="sysDot"/>
                      <a:round/>
                      <a:headEnd type="none" w="med" len="med"/>
                      <a:tailEnd type="none" w="med" len="med"/>
                    </a:lnR>
                    <a:lnT w="38100" cmpd="sng">
                      <a:noFill/>
                    </a:lnT>
                    <a:lnB w="28575"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0351611"/>
                  </a:ext>
                </a:extLst>
              </a:tr>
            </a:tbl>
          </a:graphicData>
        </a:graphic>
      </p:graphicFrame>
      <p:cxnSp>
        <p:nvCxnSpPr>
          <p:cNvPr id="31" name="Straight Connector 30">
            <a:extLst>
              <a:ext uri="{FF2B5EF4-FFF2-40B4-BE49-F238E27FC236}">
                <a16:creationId xmlns:a16="http://schemas.microsoft.com/office/drawing/2014/main" id="{6609E829-DC6D-303D-44D7-6AF89AF582F8}"/>
              </a:ext>
            </a:extLst>
          </p:cNvPr>
          <p:cNvCxnSpPr>
            <a:cxnSpLocks/>
          </p:cNvCxnSpPr>
          <p:nvPr/>
        </p:nvCxnSpPr>
        <p:spPr>
          <a:xfrm flipH="1">
            <a:off x="2005377" y="4183637"/>
            <a:ext cx="1334033" cy="0"/>
          </a:xfrm>
          <a:prstGeom prst="line">
            <a:avLst/>
          </a:prstGeom>
          <a:ln w="38100">
            <a:solidFill>
              <a:schemeClr val="bg1">
                <a:lumMod val="65000"/>
              </a:schemeClr>
            </a:solidFill>
          </a:ln>
        </p:spPr>
        <p:style>
          <a:lnRef idx="3">
            <a:schemeClr val="accent2"/>
          </a:lnRef>
          <a:fillRef idx="0">
            <a:schemeClr val="accent2"/>
          </a:fillRef>
          <a:effectRef idx="2">
            <a:schemeClr val="accent2"/>
          </a:effectRef>
          <a:fontRef idx="minor">
            <a:schemeClr val="tx1"/>
          </a:fontRef>
        </p:style>
      </p:cxnSp>
      <p:sp>
        <p:nvSpPr>
          <p:cNvPr id="32" name="Rectangle 31">
            <a:extLst>
              <a:ext uri="{FF2B5EF4-FFF2-40B4-BE49-F238E27FC236}">
                <a16:creationId xmlns:a16="http://schemas.microsoft.com/office/drawing/2014/main" id="{D1BBE39C-7AA4-148B-A645-1CB5357E9EE1}"/>
              </a:ext>
            </a:extLst>
          </p:cNvPr>
          <p:cNvSpPr/>
          <p:nvPr/>
        </p:nvSpPr>
        <p:spPr>
          <a:xfrm>
            <a:off x="3560639" y="3488812"/>
            <a:ext cx="5705506" cy="2782783"/>
          </a:xfrm>
          <a:prstGeom prst="rect">
            <a:avLst/>
          </a:prstGeom>
          <a:noFill/>
          <a:ln w="95250">
            <a:solidFill>
              <a:schemeClr val="accent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29D7C478-E569-98BC-2820-FD31E268402A}"/>
              </a:ext>
            </a:extLst>
          </p:cNvPr>
          <p:cNvSpPr/>
          <p:nvPr/>
        </p:nvSpPr>
        <p:spPr>
          <a:xfrm>
            <a:off x="9431860" y="3488812"/>
            <a:ext cx="1774057" cy="2779472"/>
          </a:xfrm>
          <a:prstGeom prst="rect">
            <a:avLst/>
          </a:prstGeom>
          <a:noFill/>
          <a:ln w="95250">
            <a:solidFill>
              <a:srgbClr val="92D05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3293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CDD44E-127E-6D12-85D4-4B76F76714A1}"/>
              </a:ext>
            </a:extLst>
          </p:cNvPr>
          <p:cNvSpPr>
            <a:spLocks noGrp="1"/>
          </p:cNvSpPr>
          <p:nvPr>
            <p:ph type="sldNum" sz="quarter" idx="14"/>
          </p:nvPr>
        </p:nvSpPr>
        <p:spPr/>
        <p:txBody>
          <a:bodyPr/>
          <a:lstStyle/>
          <a:p>
            <a:fld id="{B83C1AC1-627E-4CE5-A993-96CDEB859B0A}" type="slidenum">
              <a:rPr lang="en-US" smtClean="0"/>
              <a:pPr/>
              <a:t>7</a:t>
            </a:fld>
            <a:endParaRPr lang="en-US"/>
          </a:p>
        </p:txBody>
      </p:sp>
      <p:sp>
        <p:nvSpPr>
          <p:cNvPr id="3" name="Title 2">
            <a:extLst>
              <a:ext uri="{FF2B5EF4-FFF2-40B4-BE49-F238E27FC236}">
                <a16:creationId xmlns:a16="http://schemas.microsoft.com/office/drawing/2014/main" id="{979D137F-5895-71D9-71B8-EC32246B2C81}"/>
              </a:ext>
            </a:extLst>
          </p:cNvPr>
          <p:cNvSpPr>
            <a:spLocks noGrp="1"/>
          </p:cNvSpPr>
          <p:nvPr>
            <p:ph type="title"/>
          </p:nvPr>
        </p:nvSpPr>
        <p:spPr/>
        <p:txBody>
          <a:bodyPr/>
          <a:lstStyle/>
          <a:p>
            <a:r>
              <a:rPr lang="en-US"/>
              <a:t>Oversight Council</a:t>
            </a:r>
          </a:p>
        </p:txBody>
      </p:sp>
      <p:sp>
        <p:nvSpPr>
          <p:cNvPr id="15" name="Subhead &amp; Body Text">
            <a:extLst>
              <a:ext uri="{FF2B5EF4-FFF2-40B4-BE49-F238E27FC236}">
                <a16:creationId xmlns:a16="http://schemas.microsoft.com/office/drawing/2014/main" id="{3613A059-C2B6-A78C-5DDE-B31ED83349D7}"/>
              </a:ext>
            </a:extLst>
          </p:cNvPr>
          <p:cNvSpPr txBox="1"/>
          <p:nvPr/>
        </p:nvSpPr>
        <p:spPr>
          <a:xfrm>
            <a:off x="866722" y="1808167"/>
            <a:ext cx="2979422" cy="313932"/>
          </a:xfrm>
          <a:prstGeom prst="rect">
            <a:avLst/>
          </a:prstGeom>
          <a:noFill/>
        </p:spPr>
        <p:txBody>
          <a:bodyPr wrap="square" rtlCol="0">
            <a:spAutoFit/>
          </a:bodyPr>
          <a:lstStyle/>
          <a:p>
            <a:pPr>
              <a:lnSpc>
                <a:spcPct val="90000"/>
              </a:lnSpc>
            </a:pPr>
            <a:r>
              <a:rPr lang="en-US" sz="1600" b="1">
                <a:solidFill>
                  <a:schemeClr val="accent1"/>
                </a:solidFill>
                <a:latin typeface="Avenir Next LT Pro" panose="020B0504020202020204" pitchFamily="34" charset="0"/>
                <a:cs typeface="Arial" panose="020B0604020202020204" pitchFamily="34" charset="0"/>
              </a:rPr>
              <a:t>MEMBERS</a:t>
            </a:r>
          </a:p>
        </p:txBody>
      </p:sp>
      <p:sp>
        <p:nvSpPr>
          <p:cNvPr id="17" name="Subhead &amp; Body Text">
            <a:extLst>
              <a:ext uri="{FF2B5EF4-FFF2-40B4-BE49-F238E27FC236}">
                <a16:creationId xmlns:a16="http://schemas.microsoft.com/office/drawing/2014/main" id="{B362F485-2334-1A9C-2636-2C356CA8ED20}"/>
              </a:ext>
            </a:extLst>
          </p:cNvPr>
          <p:cNvSpPr txBox="1"/>
          <p:nvPr/>
        </p:nvSpPr>
        <p:spPr>
          <a:xfrm>
            <a:off x="866722" y="3914700"/>
            <a:ext cx="3291840" cy="338554"/>
          </a:xfrm>
          <a:prstGeom prst="rect">
            <a:avLst/>
          </a:prstGeom>
          <a:noFill/>
        </p:spPr>
        <p:txBody>
          <a:bodyPr wrap="square" rtlCol="0">
            <a:spAutoFit/>
          </a:bodyPr>
          <a:lstStyle/>
          <a:p>
            <a:r>
              <a:rPr lang="en-US" sz="1600" b="1">
                <a:solidFill>
                  <a:schemeClr val="accent1"/>
                </a:solidFill>
                <a:latin typeface="Avenir Next LT Pro" panose="020B0504020202020204" pitchFamily="34" charset="0"/>
                <a:cs typeface="Arial" panose="020B0604020202020204" pitchFamily="34" charset="0"/>
              </a:rPr>
              <a:t>AREAS OF AUTHORITY</a:t>
            </a:r>
          </a:p>
        </p:txBody>
      </p:sp>
      <p:sp>
        <p:nvSpPr>
          <p:cNvPr id="18" name="Subhead &amp; Body Text">
            <a:extLst>
              <a:ext uri="{FF2B5EF4-FFF2-40B4-BE49-F238E27FC236}">
                <a16:creationId xmlns:a16="http://schemas.microsoft.com/office/drawing/2014/main" id="{DD82429D-2AC1-A712-F134-C55483F51001}"/>
              </a:ext>
            </a:extLst>
          </p:cNvPr>
          <p:cNvSpPr txBox="1"/>
          <p:nvPr/>
        </p:nvSpPr>
        <p:spPr>
          <a:xfrm>
            <a:off x="8133379" y="3914700"/>
            <a:ext cx="3049894" cy="338554"/>
          </a:xfrm>
          <a:prstGeom prst="rect">
            <a:avLst/>
          </a:prstGeom>
          <a:noFill/>
        </p:spPr>
        <p:txBody>
          <a:bodyPr wrap="square" rtlCol="0">
            <a:spAutoFit/>
          </a:bodyPr>
          <a:lstStyle/>
          <a:p>
            <a:r>
              <a:rPr lang="en-US" sz="1600" b="1">
                <a:solidFill>
                  <a:schemeClr val="accent1"/>
                </a:solidFill>
                <a:latin typeface="Avenir Next LT Pro" panose="020B0504020202020204" pitchFamily="34" charset="0"/>
                <a:cs typeface="Arial" panose="020B0604020202020204" pitchFamily="34" charset="0"/>
              </a:rPr>
              <a:t>MISCELLANY</a:t>
            </a:r>
          </a:p>
        </p:txBody>
      </p:sp>
      <p:sp>
        <p:nvSpPr>
          <p:cNvPr id="20" name="Subhead &amp; Body Text">
            <a:extLst>
              <a:ext uri="{FF2B5EF4-FFF2-40B4-BE49-F238E27FC236}">
                <a16:creationId xmlns:a16="http://schemas.microsoft.com/office/drawing/2014/main" id="{FBA97461-E15C-8CDB-588B-9F3EFB2BB61A}"/>
              </a:ext>
            </a:extLst>
          </p:cNvPr>
          <p:cNvSpPr txBox="1"/>
          <p:nvPr/>
        </p:nvSpPr>
        <p:spPr>
          <a:xfrm>
            <a:off x="4683617" y="3914700"/>
            <a:ext cx="2515182" cy="338554"/>
          </a:xfrm>
          <a:prstGeom prst="rect">
            <a:avLst/>
          </a:prstGeom>
          <a:noFill/>
        </p:spPr>
        <p:txBody>
          <a:bodyPr wrap="square" rtlCol="0">
            <a:spAutoFit/>
          </a:bodyPr>
          <a:lstStyle/>
          <a:p>
            <a:r>
              <a:rPr lang="en-US" sz="1600" b="1">
                <a:solidFill>
                  <a:schemeClr val="accent1"/>
                </a:solidFill>
                <a:latin typeface="Avenir Next LT Pro" panose="020B0504020202020204" pitchFamily="34" charset="0"/>
                <a:cs typeface="Arial" panose="020B0604020202020204" pitchFamily="34" charset="0"/>
              </a:rPr>
              <a:t>MEETING CYCLE</a:t>
            </a:r>
          </a:p>
        </p:txBody>
      </p:sp>
      <p:cxnSp>
        <p:nvCxnSpPr>
          <p:cNvPr id="24" name="Decorative: horizontal rule">
            <a:extLst>
              <a:ext uri="{FF2B5EF4-FFF2-40B4-BE49-F238E27FC236}">
                <a16:creationId xmlns:a16="http://schemas.microsoft.com/office/drawing/2014/main" id="{E535AB21-C962-4AE1-4A19-36F126126371}"/>
              </a:ext>
              <a:ext uri="{C183D7F6-B498-43B3-948B-1728B52AA6E4}">
                <adec:decorative xmlns:adec="http://schemas.microsoft.com/office/drawing/2017/decorative" val="1"/>
              </a:ext>
            </a:extLst>
          </p:cNvPr>
          <p:cNvCxnSpPr>
            <a:cxnSpLocks/>
          </p:cNvCxnSpPr>
          <p:nvPr/>
        </p:nvCxnSpPr>
        <p:spPr>
          <a:xfrm>
            <a:off x="917448" y="3761550"/>
            <a:ext cx="10405872" cy="0"/>
          </a:xfrm>
          <a:prstGeom prst="line">
            <a:avLst/>
          </a:prstGeom>
          <a:ln w="19050">
            <a:solidFill>
              <a:srgbClr val="F8921D"/>
            </a:solidFill>
            <a:prstDash val="dash"/>
          </a:ln>
        </p:spPr>
        <p:style>
          <a:lnRef idx="1">
            <a:schemeClr val="accent1"/>
          </a:lnRef>
          <a:fillRef idx="0">
            <a:schemeClr val="accent1"/>
          </a:fillRef>
          <a:effectRef idx="0">
            <a:schemeClr val="accent1"/>
          </a:effectRef>
          <a:fontRef idx="minor">
            <a:schemeClr val="tx1"/>
          </a:fontRef>
        </p:style>
      </p:cxnSp>
      <p:sp>
        <p:nvSpPr>
          <p:cNvPr id="27" name="Text Placeholder 2">
            <a:extLst>
              <a:ext uri="{FF2B5EF4-FFF2-40B4-BE49-F238E27FC236}">
                <a16:creationId xmlns:a16="http://schemas.microsoft.com/office/drawing/2014/main" id="{21F27FBA-D579-686D-9007-1894FDF83B88}"/>
              </a:ext>
            </a:extLst>
          </p:cNvPr>
          <p:cNvSpPr txBox="1">
            <a:spLocks/>
          </p:cNvSpPr>
          <p:nvPr/>
        </p:nvSpPr>
        <p:spPr>
          <a:xfrm>
            <a:off x="868680" y="2138207"/>
            <a:ext cx="3348190" cy="1417987"/>
          </a:xfrm>
          <a:prstGeom prst="rect">
            <a:avLst/>
          </a:prstGeom>
        </p:spPr>
        <p:txBody>
          <a:bodyPr/>
          <a:lstStyle>
            <a:lvl1pPr marL="0" indent="0" algn="l" defTabSz="914400" rtl="0" eaLnBrk="1" latinLnBrk="0" hangingPunct="1">
              <a:lnSpc>
                <a:spcPct val="90000"/>
              </a:lnSpc>
              <a:spcBef>
                <a:spcPts val="1200"/>
              </a:spcBef>
              <a:buClr>
                <a:schemeClr val="accent2"/>
              </a:buClr>
              <a:buSzPct val="130000"/>
              <a:buFont typeface="Arial" panose="020B0604020202020204" pitchFamily="34" charset="0"/>
              <a:buNone/>
              <a:defRPr sz="2200" b="0" i="0" kern="1200">
                <a:solidFill>
                  <a:schemeClr val="tx1"/>
                </a:solidFill>
                <a:latin typeface="Avenir Next LT Pro" panose="020B0504020202020204" pitchFamily="34" charset="77"/>
                <a:ea typeface="+mn-ea"/>
                <a:cs typeface="+mn-cs"/>
              </a:defRPr>
            </a:lvl1pPr>
            <a:lvl2pPr marL="287338" indent="-282575" algn="l" defTabSz="914400" rtl="0" eaLnBrk="1" latinLnBrk="0" hangingPunct="1">
              <a:lnSpc>
                <a:spcPct val="90000"/>
              </a:lnSpc>
              <a:spcBef>
                <a:spcPts val="600"/>
              </a:spcBef>
              <a:buClr>
                <a:srgbClr val="FF8B00"/>
              </a:buClr>
              <a:buSzPct val="100000"/>
              <a:buFontTx/>
              <a:buBlip>
                <a:blip r:embed="rId2">
                  <a:extLst>
                    <a:ext uri="{96DAC541-7B7A-43D3-8B79-37D633B846F1}">
                      <asvg:svgBlip xmlns:asvg="http://schemas.microsoft.com/office/drawing/2016/SVG/main" r:embed="rId3"/>
                    </a:ext>
                  </a:extLst>
                </a:blip>
              </a:buBlip>
              <a:defRPr sz="2200" b="0" i="0" kern="1200">
                <a:solidFill>
                  <a:schemeClr val="tx1"/>
                </a:solidFill>
                <a:latin typeface="Avenir Next LT Pro" panose="020B0504020202020204" pitchFamily="34" charset="77"/>
                <a:ea typeface="+mn-ea"/>
                <a:cs typeface="+mn-cs"/>
              </a:defRPr>
            </a:lvl2pPr>
            <a:lvl3pPr marL="739775" indent="-282575" algn="l" defTabSz="914400" rtl="0" eaLnBrk="1" latinLnBrk="0" hangingPunct="1">
              <a:lnSpc>
                <a:spcPct val="90000"/>
              </a:lnSpc>
              <a:spcBef>
                <a:spcPts val="600"/>
              </a:spcBef>
              <a:buClr>
                <a:schemeClr val="accent5"/>
              </a:buClr>
              <a:buSzPct val="100000"/>
              <a:buFont typeface="Courier New" panose="02070309020205020404" pitchFamily="49" charset="0"/>
              <a:buChar char="o"/>
              <a:defRPr sz="2000" b="0" i="0" kern="1200">
                <a:solidFill>
                  <a:schemeClr val="tx1"/>
                </a:solidFill>
                <a:latin typeface="Avenir Next LT Pro" panose="020B0504020202020204" pitchFamily="34" charset="77"/>
                <a:ea typeface="+mn-ea"/>
                <a:cs typeface="+mn-cs"/>
              </a:defRPr>
            </a:lvl3pPr>
            <a:lvl4pPr marL="1139825" indent="-282575" algn="l" defTabSz="914400" rtl="0" eaLnBrk="1" latinLnBrk="0" hangingPunct="1">
              <a:lnSpc>
                <a:spcPct val="90000"/>
              </a:lnSpc>
              <a:spcBef>
                <a:spcPts val="600"/>
              </a:spcBef>
              <a:buFont typeface="Wingdings" panose="05000000000000000000" pitchFamily="2" charset="2"/>
              <a:buChar char="§"/>
              <a:defRPr sz="1800" b="0" i="0" kern="1200">
                <a:solidFill>
                  <a:schemeClr val="tx1"/>
                </a:solidFill>
                <a:latin typeface="Avenir Next LT Pro" panose="020B0504020202020204" pitchFamily="34" charset="77"/>
                <a:ea typeface="+mn-ea"/>
                <a:cs typeface="+mn-cs"/>
              </a:defRPr>
            </a:lvl4pPr>
            <a:lvl5pPr marL="1541463" indent="-282575" algn="l" defTabSz="914400" rtl="0" eaLnBrk="1" latinLnBrk="0" hangingPunct="1">
              <a:lnSpc>
                <a:spcPct val="90000"/>
              </a:lnSpc>
              <a:spcBef>
                <a:spcPts val="600"/>
              </a:spcBef>
              <a:buSzPct val="130000"/>
              <a:buFont typeface="Arial" panose="020B0604020202020204" pitchFamily="34" charset="0"/>
              <a:buChar char="•"/>
              <a:defRPr sz="1600" b="0" i="0" kern="1200">
                <a:solidFill>
                  <a:schemeClr val="tx1"/>
                </a:solidFill>
                <a:latin typeface="Avenir Next LT Pro"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763" lvl="1" indent="0">
              <a:spcBef>
                <a:spcPts val="1200"/>
              </a:spcBef>
              <a:spcAft>
                <a:spcPts val="300"/>
              </a:spcAft>
              <a:buFontTx/>
              <a:buNone/>
            </a:pPr>
            <a:r>
              <a:rPr lang="en-US" sz="1500" b="1" dirty="0"/>
              <a:t>4 ex-officio seats</a:t>
            </a:r>
          </a:p>
          <a:p>
            <a:pPr lvl="1">
              <a:lnSpc>
                <a:spcPct val="100000"/>
              </a:lnSpc>
              <a:spcBef>
                <a:spcPts val="0"/>
              </a:spcBef>
              <a:spcAft>
                <a:spcPts val="300"/>
              </a:spcAft>
            </a:pPr>
            <a:r>
              <a:rPr lang="en-US" sz="1500" dirty="0"/>
              <a:t>Secretary of HHS (Current Chair)</a:t>
            </a:r>
          </a:p>
          <a:p>
            <a:pPr lvl="1">
              <a:lnSpc>
                <a:spcPct val="100000"/>
              </a:lnSpc>
              <a:spcBef>
                <a:spcPts val="0"/>
              </a:spcBef>
              <a:spcAft>
                <a:spcPts val="300"/>
              </a:spcAft>
            </a:pPr>
            <a:r>
              <a:rPr lang="en-US" sz="1500" dirty="0"/>
              <a:t>Secretary of ANF</a:t>
            </a:r>
          </a:p>
          <a:p>
            <a:pPr lvl="1">
              <a:lnSpc>
                <a:spcPct val="100000"/>
              </a:lnSpc>
              <a:spcBef>
                <a:spcPts val="0"/>
              </a:spcBef>
              <a:spcAft>
                <a:spcPts val="300"/>
              </a:spcAft>
            </a:pPr>
            <a:r>
              <a:rPr lang="en-US" sz="1500" dirty="0"/>
              <a:t>Commissioner of Insurance</a:t>
            </a:r>
          </a:p>
          <a:p>
            <a:pPr lvl="1">
              <a:lnSpc>
                <a:spcPct val="100000"/>
              </a:lnSpc>
              <a:spcBef>
                <a:spcPts val="0"/>
              </a:spcBef>
              <a:spcAft>
                <a:spcPts val="300"/>
              </a:spcAft>
            </a:pPr>
            <a:r>
              <a:rPr lang="en-US" sz="1500" dirty="0"/>
              <a:t>Executive Director of HPC</a:t>
            </a:r>
          </a:p>
        </p:txBody>
      </p:sp>
      <p:sp>
        <p:nvSpPr>
          <p:cNvPr id="28" name="Text Placeholder 2">
            <a:extLst>
              <a:ext uri="{FF2B5EF4-FFF2-40B4-BE49-F238E27FC236}">
                <a16:creationId xmlns:a16="http://schemas.microsoft.com/office/drawing/2014/main" id="{09040846-FAC5-C25A-CD15-A5AEAABB1164}"/>
              </a:ext>
            </a:extLst>
          </p:cNvPr>
          <p:cNvSpPr txBox="1">
            <a:spLocks/>
          </p:cNvSpPr>
          <p:nvPr/>
        </p:nvSpPr>
        <p:spPr>
          <a:xfrm>
            <a:off x="4681728" y="1829432"/>
            <a:ext cx="3348190" cy="1770456"/>
          </a:xfrm>
          <a:prstGeom prst="rect">
            <a:avLst/>
          </a:prstGeom>
        </p:spPr>
        <p:txBody>
          <a:bodyPr/>
          <a:lstStyle>
            <a:lvl1pPr marL="0" indent="0" algn="l" defTabSz="914400" rtl="0" eaLnBrk="1" latinLnBrk="0" hangingPunct="1">
              <a:lnSpc>
                <a:spcPct val="90000"/>
              </a:lnSpc>
              <a:spcBef>
                <a:spcPts val="1200"/>
              </a:spcBef>
              <a:buClr>
                <a:schemeClr val="accent2"/>
              </a:buClr>
              <a:buSzPct val="130000"/>
              <a:buFont typeface="Arial" panose="020B0604020202020204" pitchFamily="34" charset="0"/>
              <a:buNone/>
              <a:defRPr sz="2200" b="0" i="0" kern="1200">
                <a:solidFill>
                  <a:schemeClr val="tx1"/>
                </a:solidFill>
                <a:latin typeface="Avenir Next LT Pro" panose="020B0504020202020204" pitchFamily="34" charset="77"/>
                <a:ea typeface="+mn-ea"/>
                <a:cs typeface="+mn-cs"/>
              </a:defRPr>
            </a:lvl1pPr>
            <a:lvl2pPr marL="287338" indent="-282575" algn="l" defTabSz="914400" rtl="0" eaLnBrk="1" latinLnBrk="0" hangingPunct="1">
              <a:lnSpc>
                <a:spcPct val="90000"/>
              </a:lnSpc>
              <a:spcBef>
                <a:spcPts val="600"/>
              </a:spcBef>
              <a:buClr>
                <a:srgbClr val="FF8B00"/>
              </a:buClr>
              <a:buSzPct val="100000"/>
              <a:buFontTx/>
              <a:buBlip>
                <a:blip r:embed="rId2">
                  <a:extLst>
                    <a:ext uri="{96DAC541-7B7A-43D3-8B79-37D633B846F1}">
                      <asvg:svgBlip xmlns:asvg="http://schemas.microsoft.com/office/drawing/2016/SVG/main" r:embed="rId3"/>
                    </a:ext>
                  </a:extLst>
                </a:blip>
              </a:buBlip>
              <a:defRPr sz="2200" b="0" i="0" kern="1200">
                <a:solidFill>
                  <a:schemeClr val="tx1"/>
                </a:solidFill>
                <a:latin typeface="Avenir Next LT Pro" panose="020B0504020202020204" pitchFamily="34" charset="77"/>
                <a:ea typeface="+mn-ea"/>
                <a:cs typeface="+mn-cs"/>
              </a:defRPr>
            </a:lvl2pPr>
            <a:lvl3pPr marL="739775" indent="-282575" algn="l" defTabSz="914400" rtl="0" eaLnBrk="1" latinLnBrk="0" hangingPunct="1">
              <a:lnSpc>
                <a:spcPct val="90000"/>
              </a:lnSpc>
              <a:spcBef>
                <a:spcPts val="600"/>
              </a:spcBef>
              <a:buClr>
                <a:schemeClr val="accent5"/>
              </a:buClr>
              <a:buSzPct val="100000"/>
              <a:buFont typeface="Courier New" panose="02070309020205020404" pitchFamily="49" charset="0"/>
              <a:buChar char="o"/>
              <a:defRPr sz="2000" b="0" i="0" kern="1200">
                <a:solidFill>
                  <a:schemeClr val="tx1"/>
                </a:solidFill>
                <a:latin typeface="Avenir Next LT Pro" panose="020B0504020202020204" pitchFamily="34" charset="77"/>
                <a:ea typeface="+mn-ea"/>
                <a:cs typeface="+mn-cs"/>
              </a:defRPr>
            </a:lvl3pPr>
            <a:lvl4pPr marL="1139825" indent="-282575" algn="l" defTabSz="914400" rtl="0" eaLnBrk="1" latinLnBrk="0" hangingPunct="1">
              <a:lnSpc>
                <a:spcPct val="90000"/>
              </a:lnSpc>
              <a:spcBef>
                <a:spcPts val="600"/>
              </a:spcBef>
              <a:buFont typeface="Wingdings" panose="05000000000000000000" pitchFamily="2" charset="2"/>
              <a:buChar char="§"/>
              <a:defRPr sz="1800" b="0" i="0" kern="1200">
                <a:solidFill>
                  <a:schemeClr val="tx1"/>
                </a:solidFill>
                <a:latin typeface="Avenir Next LT Pro" panose="020B0504020202020204" pitchFamily="34" charset="77"/>
                <a:ea typeface="+mn-ea"/>
                <a:cs typeface="+mn-cs"/>
              </a:defRPr>
            </a:lvl4pPr>
            <a:lvl5pPr marL="1541463" indent="-282575" algn="l" defTabSz="914400" rtl="0" eaLnBrk="1" latinLnBrk="0" hangingPunct="1">
              <a:lnSpc>
                <a:spcPct val="90000"/>
              </a:lnSpc>
              <a:spcBef>
                <a:spcPts val="600"/>
              </a:spcBef>
              <a:buSzPct val="130000"/>
              <a:buFont typeface="Arial" panose="020B0604020202020204" pitchFamily="34" charset="0"/>
              <a:buChar char="•"/>
              <a:defRPr sz="1600" b="0" i="0" kern="1200">
                <a:solidFill>
                  <a:schemeClr val="tx1"/>
                </a:solidFill>
                <a:latin typeface="Avenir Next LT Pro"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763" lvl="1" indent="0">
              <a:spcBef>
                <a:spcPts val="1200"/>
              </a:spcBef>
              <a:spcAft>
                <a:spcPts val="300"/>
              </a:spcAft>
              <a:buNone/>
            </a:pPr>
            <a:r>
              <a:rPr lang="en-US" sz="1500" b="1">
                <a:solidFill>
                  <a:srgbClr val="000000"/>
                </a:solidFill>
                <a:latin typeface="Avenir Next LT Pro" panose="020B0504020202020204" pitchFamily="34" charset="0"/>
                <a:cs typeface="Arial"/>
              </a:rPr>
              <a:t>3 gubernatorial appointments</a:t>
            </a:r>
            <a:endParaRPr lang="en-US" sz="1500" b="1"/>
          </a:p>
          <a:p>
            <a:pPr lvl="1">
              <a:lnSpc>
                <a:spcPct val="100000"/>
              </a:lnSpc>
              <a:spcBef>
                <a:spcPts val="0"/>
              </a:spcBef>
              <a:spcAft>
                <a:spcPts val="300"/>
              </a:spcAft>
            </a:pPr>
            <a:r>
              <a:rPr lang="en-US" sz="1500">
                <a:solidFill>
                  <a:srgbClr val="000000"/>
                </a:solidFill>
                <a:latin typeface="Avenir Next LT Pro" panose="020B0504020202020204" pitchFamily="34" charset="0"/>
                <a:cs typeface="Arial"/>
              </a:rPr>
              <a:t>Fay Donohue (Vice Chair)</a:t>
            </a:r>
            <a:br>
              <a:rPr lang="en-US" sz="1500">
                <a:latin typeface="Avenir Next LT Pro" panose="020B0504020202020204" pitchFamily="34" charset="0"/>
                <a:cs typeface="Arial" panose="020B0604020202020204" pitchFamily="34" charset="0"/>
              </a:rPr>
            </a:br>
            <a:r>
              <a:rPr lang="en-US" sz="1200" i="1">
                <a:solidFill>
                  <a:srgbClr val="000000"/>
                </a:solidFill>
                <a:latin typeface="Avenir Next LT Pro" panose="020B0504020202020204" pitchFamily="34" charset="0"/>
                <a:cs typeface="Arial"/>
              </a:rPr>
              <a:t>Health care delivery or management</a:t>
            </a:r>
          </a:p>
          <a:p>
            <a:pPr lvl="1">
              <a:lnSpc>
                <a:spcPct val="100000"/>
              </a:lnSpc>
              <a:spcBef>
                <a:spcPts val="0"/>
              </a:spcBef>
              <a:spcAft>
                <a:spcPts val="300"/>
              </a:spcAft>
            </a:pPr>
            <a:r>
              <a:rPr lang="en-US" sz="1500">
                <a:solidFill>
                  <a:srgbClr val="000000"/>
                </a:solidFill>
                <a:latin typeface="Avenir Next LT Pro" panose="020B0504020202020204" pitchFamily="34" charset="0"/>
                <a:cs typeface="Arial"/>
              </a:rPr>
              <a:t>Adrianna McIntyre</a:t>
            </a:r>
            <a:br>
              <a:rPr lang="en-US" sz="1500">
                <a:latin typeface="Avenir Next LT Pro" panose="020B0504020202020204" pitchFamily="34" charset="0"/>
                <a:cs typeface="Arial" panose="020B0604020202020204" pitchFamily="34" charset="0"/>
              </a:rPr>
            </a:br>
            <a:r>
              <a:rPr lang="en-US" sz="1200" i="1">
                <a:solidFill>
                  <a:srgbClr val="000000"/>
                </a:solidFill>
                <a:latin typeface="Avenir Next LT Pro" panose="020B0504020202020204" pitchFamily="34" charset="0"/>
                <a:cs typeface="Arial"/>
              </a:rPr>
              <a:t>Big data, open data, and analytics</a:t>
            </a:r>
          </a:p>
          <a:p>
            <a:pPr lvl="1">
              <a:lnSpc>
                <a:spcPct val="100000"/>
              </a:lnSpc>
              <a:spcBef>
                <a:spcPts val="0"/>
              </a:spcBef>
              <a:spcAft>
                <a:spcPts val="300"/>
              </a:spcAft>
            </a:pPr>
            <a:r>
              <a:rPr lang="en-US" sz="1500">
                <a:solidFill>
                  <a:srgbClr val="000000"/>
                </a:solidFill>
                <a:latin typeface="Avenir Next LT Pro" panose="020B0504020202020204" pitchFamily="34" charset="0"/>
                <a:cs typeface="Arial"/>
              </a:rPr>
              <a:t>Jean Yang</a:t>
            </a:r>
            <a:br>
              <a:rPr lang="en-US" sz="1500">
                <a:latin typeface="Avenir Next LT Pro" panose="020B0504020202020204" pitchFamily="34" charset="0"/>
                <a:cs typeface="Arial" panose="020B0604020202020204" pitchFamily="34" charset="0"/>
              </a:rPr>
            </a:br>
            <a:r>
              <a:rPr lang="en-US" sz="1200" i="1">
                <a:solidFill>
                  <a:srgbClr val="000000"/>
                </a:solidFill>
                <a:latin typeface="Avenir Next LT Pro" panose="020B0504020202020204" pitchFamily="34" charset="0"/>
                <a:cs typeface="Arial"/>
              </a:rPr>
              <a:t>Finance and budgeting</a:t>
            </a:r>
          </a:p>
        </p:txBody>
      </p:sp>
      <p:sp>
        <p:nvSpPr>
          <p:cNvPr id="29" name="Text Placeholder 2">
            <a:extLst>
              <a:ext uri="{FF2B5EF4-FFF2-40B4-BE49-F238E27FC236}">
                <a16:creationId xmlns:a16="http://schemas.microsoft.com/office/drawing/2014/main" id="{DF1018A2-AE97-E63B-F34B-EBE018BC8BE6}"/>
              </a:ext>
            </a:extLst>
          </p:cNvPr>
          <p:cNvSpPr txBox="1">
            <a:spLocks/>
          </p:cNvSpPr>
          <p:nvPr/>
        </p:nvSpPr>
        <p:spPr>
          <a:xfrm>
            <a:off x="8138160" y="1829432"/>
            <a:ext cx="3185160" cy="1809826"/>
          </a:xfrm>
          <a:prstGeom prst="rect">
            <a:avLst/>
          </a:prstGeom>
        </p:spPr>
        <p:txBody>
          <a:bodyPr rIns="0"/>
          <a:lstStyle>
            <a:lvl1pPr marL="0" indent="0" algn="l" defTabSz="914400" rtl="0" eaLnBrk="1" latinLnBrk="0" hangingPunct="1">
              <a:lnSpc>
                <a:spcPct val="90000"/>
              </a:lnSpc>
              <a:spcBef>
                <a:spcPts val="1200"/>
              </a:spcBef>
              <a:buClr>
                <a:schemeClr val="accent2"/>
              </a:buClr>
              <a:buSzPct val="130000"/>
              <a:buFont typeface="Arial" panose="020B0604020202020204" pitchFamily="34" charset="0"/>
              <a:buNone/>
              <a:defRPr sz="2200" b="0" i="0" kern="1200">
                <a:solidFill>
                  <a:schemeClr val="tx1"/>
                </a:solidFill>
                <a:latin typeface="Avenir Next LT Pro" panose="020B0504020202020204" pitchFamily="34" charset="77"/>
                <a:ea typeface="+mn-ea"/>
                <a:cs typeface="+mn-cs"/>
              </a:defRPr>
            </a:lvl1pPr>
            <a:lvl2pPr marL="287338" indent="-282575" algn="l" defTabSz="914400" rtl="0" eaLnBrk="1" latinLnBrk="0" hangingPunct="1">
              <a:lnSpc>
                <a:spcPct val="90000"/>
              </a:lnSpc>
              <a:spcBef>
                <a:spcPts val="600"/>
              </a:spcBef>
              <a:buClr>
                <a:srgbClr val="FF8B00"/>
              </a:buClr>
              <a:buSzPct val="100000"/>
              <a:buFontTx/>
              <a:buBlip>
                <a:blip r:embed="rId2">
                  <a:extLst>
                    <a:ext uri="{96DAC541-7B7A-43D3-8B79-37D633B846F1}">
                      <asvg:svgBlip xmlns:asvg="http://schemas.microsoft.com/office/drawing/2016/SVG/main" r:embed="rId3"/>
                    </a:ext>
                  </a:extLst>
                </a:blip>
              </a:buBlip>
              <a:defRPr sz="2200" b="0" i="0" kern="1200">
                <a:solidFill>
                  <a:schemeClr val="tx1"/>
                </a:solidFill>
                <a:latin typeface="Avenir Next LT Pro" panose="020B0504020202020204" pitchFamily="34" charset="77"/>
                <a:ea typeface="+mn-ea"/>
                <a:cs typeface="+mn-cs"/>
              </a:defRPr>
            </a:lvl2pPr>
            <a:lvl3pPr marL="739775" indent="-282575" algn="l" defTabSz="914400" rtl="0" eaLnBrk="1" latinLnBrk="0" hangingPunct="1">
              <a:lnSpc>
                <a:spcPct val="90000"/>
              </a:lnSpc>
              <a:spcBef>
                <a:spcPts val="600"/>
              </a:spcBef>
              <a:buClr>
                <a:schemeClr val="accent5"/>
              </a:buClr>
              <a:buSzPct val="100000"/>
              <a:buFont typeface="Courier New" panose="02070309020205020404" pitchFamily="49" charset="0"/>
              <a:buChar char="o"/>
              <a:defRPr sz="2000" b="0" i="0" kern="1200">
                <a:solidFill>
                  <a:schemeClr val="tx1"/>
                </a:solidFill>
                <a:latin typeface="Avenir Next LT Pro" panose="020B0504020202020204" pitchFamily="34" charset="77"/>
                <a:ea typeface="+mn-ea"/>
                <a:cs typeface="+mn-cs"/>
              </a:defRPr>
            </a:lvl3pPr>
            <a:lvl4pPr marL="1139825" indent="-282575" algn="l" defTabSz="914400" rtl="0" eaLnBrk="1" latinLnBrk="0" hangingPunct="1">
              <a:lnSpc>
                <a:spcPct val="90000"/>
              </a:lnSpc>
              <a:spcBef>
                <a:spcPts val="600"/>
              </a:spcBef>
              <a:buFont typeface="Wingdings" panose="05000000000000000000" pitchFamily="2" charset="2"/>
              <a:buChar char="§"/>
              <a:defRPr sz="1800" b="0" i="0" kern="1200">
                <a:solidFill>
                  <a:schemeClr val="tx1"/>
                </a:solidFill>
                <a:latin typeface="Avenir Next LT Pro" panose="020B0504020202020204" pitchFamily="34" charset="77"/>
                <a:ea typeface="+mn-ea"/>
                <a:cs typeface="+mn-cs"/>
              </a:defRPr>
            </a:lvl4pPr>
            <a:lvl5pPr marL="1541463" indent="-282575" algn="l" defTabSz="914400" rtl="0" eaLnBrk="1" latinLnBrk="0" hangingPunct="1">
              <a:lnSpc>
                <a:spcPct val="90000"/>
              </a:lnSpc>
              <a:spcBef>
                <a:spcPts val="600"/>
              </a:spcBef>
              <a:buSzPct val="130000"/>
              <a:buFont typeface="Arial" panose="020B0604020202020204" pitchFamily="34" charset="0"/>
              <a:buChar char="•"/>
              <a:defRPr sz="1600" b="0" i="0" kern="1200">
                <a:solidFill>
                  <a:schemeClr val="tx1"/>
                </a:solidFill>
                <a:latin typeface="Avenir Next LT Pro"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00"/>
              </a:spcAft>
            </a:pPr>
            <a:r>
              <a:rPr lang="en-US" sz="1500" b="1" dirty="0">
                <a:solidFill>
                  <a:srgbClr val="000000"/>
                </a:solidFill>
                <a:latin typeface="Avenir Next LT Pro" panose="020B0504020202020204" pitchFamily="34" charset="0"/>
                <a:cs typeface="Arial"/>
              </a:rPr>
              <a:t>2 attorney general appointments</a:t>
            </a:r>
          </a:p>
          <a:p>
            <a:pPr lvl="1">
              <a:lnSpc>
                <a:spcPct val="100000"/>
              </a:lnSpc>
              <a:spcBef>
                <a:spcPts val="0"/>
              </a:spcBef>
              <a:spcAft>
                <a:spcPts val="300"/>
              </a:spcAft>
            </a:pPr>
            <a:r>
              <a:rPr lang="en-US" sz="1500" dirty="0">
                <a:solidFill>
                  <a:srgbClr val="000000"/>
                </a:solidFill>
                <a:latin typeface="Avenir Next LT Pro" panose="020B0504020202020204" pitchFamily="34" charset="0"/>
                <a:cs typeface="Arial"/>
              </a:rPr>
              <a:t>Amie Shei  </a:t>
            </a:r>
            <a:r>
              <a:rPr lang="en-US" sz="1200" i="1" dirty="0">
                <a:solidFill>
                  <a:srgbClr val="000000"/>
                </a:solidFill>
                <a:latin typeface="Avenir Next LT Pro" panose="020B0504020202020204" pitchFamily="34" charset="0"/>
                <a:cs typeface="Arial"/>
              </a:rPr>
              <a:t>Health equity advocate</a:t>
            </a:r>
          </a:p>
          <a:p>
            <a:pPr lvl="1">
              <a:lnSpc>
                <a:spcPct val="100000"/>
              </a:lnSpc>
              <a:spcBef>
                <a:spcPts val="0"/>
              </a:spcBef>
              <a:spcAft>
                <a:spcPts val="300"/>
              </a:spcAft>
            </a:pPr>
            <a:r>
              <a:rPr lang="en-US" sz="1500" dirty="0">
                <a:solidFill>
                  <a:srgbClr val="000000"/>
                </a:solidFill>
                <a:latin typeface="Avenir Next LT Pro" panose="020B0504020202020204" pitchFamily="34" charset="0"/>
                <a:cs typeface="Arial"/>
              </a:rPr>
              <a:t>Lou </a:t>
            </a:r>
            <a:r>
              <a:rPr lang="en-US" sz="1500" dirty="0" err="1">
                <a:solidFill>
                  <a:srgbClr val="000000"/>
                </a:solidFill>
                <a:latin typeface="Avenir Next LT Pro" panose="020B0504020202020204" pitchFamily="34" charset="0"/>
                <a:cs typeface="Arial"/>
              </a:rPr>
              <a:t>Chitkushev</a:t>
            </a:r>
            <a:r>
              <a:rPr lang="en-US" sz="1500" dirty="0">
                <a:solidFill>
                  <a:srgbClr val="000000"/>
                </a:solidFill>
                <a:latin typeface="Avenir Next LT Pro" panose="020B0504020202020204" pitchFamily="34" charset="0"/>
                <a:cs typeface="Arial"/>
              </a:rPr>
              <a:t>  </a:t>
            </a:r>
            <a:r>
              <a:rPr lang="en-US" sz="1200" i="1" dirty="0">
                <a:solidFill>
                  <a:srgbClr val="000000"/>
                </a:solidFill>
                <a:latin typeface="Avenir Next LT Pro" panose="020B0504020202020204" pitchFamily="34" charset="0"/>
                <a:cs typeface="Arial"/>
              </a:rPr>
              <a:t>Cybersecurity</a:t>
            </a:r>
          </a:p>
          <a:p>
            <a:pPr marL="4763" lvl="1" indent="0">
              <a:lnSpc>
                <a:spcPct val="100000"/>
              </a:lnSpc>
              <a:spcBef>
                <a:spcPts val="0"/>
              </a:spcBef>
              <a:spcAft>
                <a:spcPts val="300"/>
              </a:spcAft>
              <a:buNone/>
            </a:pPr>
            <a:endParaRPr lang="en-US" sz="800" i="1" dirty="0">
              <a:solidFill>
                <a:srgbClr val="000000"/>
              </a:solidFill>
              <a:latin typeface="Avenir Next LT Pro" panose="020B0504020202020204" pitchFamily="34" charset="0"/>
              <a:cs typeface="Arial"/>
            </a:endParaRPr>
          </a:p>
          <a:p>
            <a:pPr lvl="0">
              <a:lnSpc>
                <a:spcPct val="100000"/>
              </a:lnSpc>
              <a:spcBef>
                <a:spcPts val="0"/>
              </a:spcBef>
              <a:spcAft>
                <a:spcPts val="300"/>
              </a:spcAft>
              <a:buClrTx/>
              <a:buSzTx/>
              <a:defRPr/>
            </a:pPr>
            <a:r>
              <a:rPr lang="en-US" sz="1500" b="1" dirty="0">
                <a:solidFill>
                  <a:srgbClr val="000000"/>
                </a:solidFill>
                <a:latin typeface="Avenir Next LT Pro" panose="020B0504020202020204" pitchFamily="34" charset="0"/>
                <a:cs typeface="Arial" panose="020B0604020202020204" pitchFamily="34" charset="0"/>
              </a:rPr>
              <a:t>2 state auditor appointments</a:t>
            </a:r>
          </a:p>
          <a:p>
            <a:pPr lvl="1">
              <a:lnSpc>
                <a:spcPct val="100000"/>
              </a:lnSpc>
              <a:spcBef>
                <a:spcPts val="0"/>
              </a:spcBef>
              <a:buClrTx/>
              <a:buSzTx/>
              <a:defRPr/>
            </a:pPr>
            <a:r>
              <a:rPr lang="en-US" sz="1500" dirty="0">
                <a:solidFill>
                  <a:srgbClr val="000000"/>
                </a:solidFill>
                <a:latin typeface="Avenir Next LT Pro" panose="020B0504020202020204" pitchFamily="34" charset="0"/>
                <a:cs typeface="Arial" panose="020B0604020202020204" pitchFamily="34" charset="0"/>
              </a:rPr>
              <a:t>Brent Benson</a:t>
            </a:r>
          </a:p>
          <a:p>
            <a:pPr lvl="1">
              <a:lnSpc>
                <a:spcPct val="100000"/>
              </a:lnSpc>
              <a:spcBef>
                <a:spcPts val="0"/>
              </a:spcBef>
              <a:buClrTx/>
              <a:buSzTx/>
              <a:defRPr/>
            </a:pPr>
            <a:r>
              <a:rPr lang="en-US" sz="1500" dirty="0">
                <a:solidFill>
                  <a:srgbClr val="000000"/>
                </a:solidFill>
                <a:latin typeface="Avenir Next LT Pro" panose="020B0504020202020204" pitchFamily="34" charset="0"/>
                <a:cs typeface="Arial" panose="020B0604020202020204" pitchFamily="34" charset="0"/>
              </a:rPr>
              <a:t>Alan Sager  </a:t>
            </a:r>
            <a:r>
              <a:rPr lang="en-US" sz="1200" i="1" dirty="0">
                <a:solidFill>
                  <a:srgbClr val="000000"/>
                </a:solidFill>
                <a:latin typeface="Avenir Next LT Pro" panose="020B0504020202020204" pitchFamily="34" charset="0"/>
                <a:cs typeface="Arial" panose="020B0604020202020204" pitchFamily="34" charset="0"/>
              </a:rPr>
              <a:t>Health care economist</a:t>
            </a:r>
          </a:p>
          <a:p>
            <a:pPr>
              <a:spcAft>
                <a:spcPts val="300"/>
              </a:spcAft>
            </a:pPr>
            <a:endParaRPr lang="en-US" sz="1200" i="1" dirty="0">
              <a:solidFill>
                <a:srgbClr val="000000"/>
              </a:solidFill>
              <a:latin typeface="Avenir Next LT Pro" panose="020B0504020202020204" pitchFamily="34" charset="0"/>
              <a:cs typeface="Arial"/>
            </a:endParaRPr>
          </a:p>
        </p:txBody>
      </p:sp>
      <p:sp>
        <p:nvSpPr>
          <p:cNvPr id="30" name="Text Placeholder 2">
            <a:extLst>
              <a:ext uri="{FF2B5EF4-FFF2-40B4-BE49-F238E27FC236}">
                <a16:creationId xmlns:a16="http://schemas.microsoft.com/office/drawing/2014/main" id="{B80C0237-73DB-8ACE-0E61-4D4223EDCA7A}"/>
              </a:ext>
            </a:extLst>
          </p:cNvPr>
          <p:cNvSpPr txBox="1">
            <a:spLocks/>
          </p:cNvSpPr>
          <p:nvPr/>
        </p:nvSpPr>
        <p:spPr>
          <a:xfrm>
            <a:off x="868679" y="4251960"/>
            <a:ext cx="3506741" cy="2020053"/>
          </a:xfrm>
          <a:prstGeom prst="rect">
            <a:avLst/>
          </a:prstGeom>
        </p:spPr>
        <p:txBody>
          <a:bodyPr/>
          <a:lstStyle>
            <a:lvl1pPr marL="0" indent="0" algn="l" defTabSz="914400" rtl="0" eaLnBrk="1" latinLnBrk="0" hangingPunct="1">
              <a:lnSpc>
                <a:spcPct val="90000"/>
              </a:lnSpc>
              <a:spcBef>
                <a:spcPts val="1200"/>
              </a:spcBef>
              <a:buClr>
                <a:schemeClr val="accent2"/>
              </a:buClr>
              <a:buSzPct val="130000"/>
              <a:buFont typeface="Arial" panose="020B0604020202020204" pitchFamily="34" charset="0"/>
              <a:buNone/>
              <a:defRPr sz="2200" b="0" i="0" kern="1200">
                <a:solidFill>
                  <a:schemeClr val="tx1"/>
                </a:solidFill>
                <a:latin typeface="Avenir Next LT Pro" panose="020B0504020202020204" pitchFamily="34" charset="77"/>
                <a:ea typeface="+mn-ea"/>
                <a:cs typeface="+mn-cs"/>
              </a:defRPr>
            </a:lvl1pPr>
            <a:lvl2pPr marL="287338" indent="-282575" algn="l" defTabSz="914400" rtl="0" eaLnBrk="1" latinLnBrk="0" hangingPunct="1">
              <a:lnSpc>
                <a:spcPct val="90000"/>
              </a:lnSpc>
              <a:spcBef>
                <a:spcPts val="600"/>
              </a:spcBef>
              <a:buClr>
                <a:srgbClr val="FF8B00"/>
              </a:buClr>
              <a:buSzPct val="100000"/>
              <a:buFontTx/>
              <a:buBlip>
                <a:blip r:embed="rId2">
                  <a:extLst>
                    <a:ext uri="{96DAC541-7B7A-43D3-8B79-37D633B846F1}">
                      <asvg:svgBlip xmlns:asvg="http://schemas.microsoft.com/office/drawing/2016/SVG/main" r:embed="rId3"/>
                    </a:ext>
                  </a:extLst>
                </a:blip>
              </a:buBlip>
              <a:defRPr sz="2200" b="0" i="0" kern="1200">
                <a:solidFill>
                  <a:schemeClr val="tx1"/>
                </a:solidFill>
                <a:latin typeface="Avenir Next LT Pro" panose="020B0504020202020204" pitchFamily="34" charset="77"/>
                <a:ea typeface="+mn-ea"/>
                <a:cs typeface="+mn-cs"/>
              </a:defRPr>
            </a:lvl2pPr>
            <a:lvl3pPr marL="739775" indent="-282575" algn="l" defTabSz="914400" rtl="0" eaLnBrk="1" latinLnBrk="0" hangingPunct="1">
              <a:lnSpc>
                <a:spcPct val="90000"/>
              </a:lnSpc>
              <a:spcBef>
                <a:spcPts val="600"/>
              </a:spcBef>
              <a:buClr>
                <a:schemeClr val="accent5"/>
              </a:buClr>
              <a:buSzPct val="100000"/>
              <a:buFont typeface="Courier New" panose="02070309020205020404" pitchFamily="49" charset="0"/>
              <a:buChar char="o"/>
              <a:defRPr sz="2000" b="0" i="0" kern="1200">
                <a:solidFill>
                  <a:schemeClr val="tx1"/>
                </a:solidFill>
                <a:latin typeface="Avenir Next LT Pro" panose="020B0504020202020204" pitchFamily="34" charset="77"/>
                <a:ea typeface="+mn-ea"/>
                <a:cs typeface="+mn-cs"/>
              </a:defRPr>
            </a:lvl3pPr>
            <a:lvl4pPr marL="1139825" indent="-282575" algn="l" defTabSz="914400" rtl="0" eaLnBrk="1" latinLnBrk="0" hangingPunct="1">
              <a:lnSpc>
                <a:spcPct val="90000"/>
              </a:lnSpc>
              <a:spcBef>
                <a:spcPts val="600"/>
              </a:spcBef>
              <a:buFont typeface="Wingdings" panose="05000000000000000000" pitchFamily="2" charset="2"/>
              <a:buChar char="§"/>
              <a:defRPr sz="1800" b="0" i="0" kern="1200">
                <a:solidFill>
                  <a:schemeClr val="tx1"/>
                </a:solidFill>
                <a:latin typeface="Avenir Next LT Pro" panose="020B0504020202020204" pitchFamily="34" charset="77"/>
                <a:ea typeface="+mn-ea"/>
                <a:cs typeface="+mn-cs"/>
              </a:defRPr>
            </a:lvl4pPr>
            <a:lvl5pPr marL="1541463" indent="-282575" algn="l" defTabSz="914400" rtl="0" eaLnBrk="1" latinLnBrk="0" hangingPunct="1">
              <a:lnSpc>
                <a:spcPct val="90000"/>
              </a:lnSpc>
              <a:spcBef>
                <a:spcPts val="600"/>
              </a:spcBef>
              <a:buSzPct val="130000"/>
              <a:buFont typeface="Arial" panose="020B0604020202020204" pitchFamily="34" charset="0"/>
              <a:buChar char="•"/>
              <a:defRPr sz="1600" b="0" i="0" kern="1200">
                <a:solidFill>
                  <a:schemeClr val="tx1"/>
                </a:solidFill>
                <a:latin typeface="Avenir Next LT Pro"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00"/>
              </a:spcAft>
            </a:pPr>
            <a:r>
              <a:rPr lang="en-US" sz="1500" b="1">
                <a:solidFill>
                  <a:srgbClr val="000000"/>
                </a:solidFill>
                <a:latin typeface="Avenir Next LT Pro" panose="020B0504020202020204" pitchFamily="34" charset="0"/>
                <a:cs typeface="Arial" panose="020B0604020202020204" pitchFamily="34" charset="0"/>
              </a:rPr>
              <a:t>Budget</a:t>
            </a:r>
          </a:p>
          <a:p>
            <a:pPr lvl="1">
              <a:lnSpc>
                <a:spcPct val="100000"/>
              </a:lnSpc>
              <a:spcBef>
                <a:spcPts val="0"/>
              </a:spcBef>
            </a:pPr>
            <a:r>
              <a:rPr lang="en-US" sz="1500">
                <a:solidFill>
                  <a:srgbClr val="000000"/>
                </a:solidFill>
                <a:latin typeface="Avenir Next LT Pro" panose="020B0504020202020204" pitchFamily="34" charset="0"/>
                <a:cs typeface="Arial" panose="020B0604020202020204" pitchFamily="34" charset="0"/>
              </a:rPr>
              <a:t>Prepare annual operating budget</a:t>
            </a:r>
          </a:p>
          <a:p>
            <a:pPr lvl="1">
              <a:lnSpc>
                <a:spcPct val="100000"/>
              </a:lnSpc>
              <a:spcBef>
                <a:spcPts val="0"/>
              </a:spcBef>
            </a:pPr>
            <a:r>
              <a:rPr lang="en-US" sz="1500">
                <a:solidFill>
                  <a:srgbClr val="000000"/>
                </a:solidFill>
                <a:latin typeface="Avenir Next LT Pro" panose="020B0504020202020204" pitchFamily="34" charset="0"/>
                <a:cs typeface="Arial" panose="020B0604020202020204" pitchFamily="34" charset="0"/>
              </a:rPr>
              <a:t>Hold annual hearing</a:t>
            </a:r>
          </a:p>
          <a:p>
            <a:pPr marL="4763" lvl="1" indent="0">
              <a:lnSpc>
                <a:spcPct val="100000"/>
              </a:lnSpc>
              <a:spcBef>
                <a:spcPts val="0"/>
              </a:spcBef>
              <a:buNone/>
            </a:pPr>
            <a:endParaRPr lang="en-US" sz="800">
              <a:solidFill>
                <a:srgbClr val="000000"/>
              </a:solidFill>
              <a:latin typeface="Avenir Next LT Pro" panose="020B0504020202020204" pitchFamily="34" charset="0"/>
              <a:cs typeface="Arial" panose="020B0604020202020204" pitchFamily="34" charset="0"/>
            </a:endParaRPr>
          </a:p>
          <a:p>
            <a:pPr marL="4763" lvl="1" indent="0">
              <a:lnSpc>
                <a:spcPct val="100000"/>
              </a:lnSpc>
              <a:spcBef>
                <a:spcPts val="0"/>
              </a:spcBef>
              <a:buNone/>
            </a:pPr>
            <a:r>
              <a:rPr lang="en-US" sz="1500" b="1">
                <a:solidFill>
                  <a:srgbClr val="000000"/>
                </a:solidFill>
                <a:latin typeface="Avenir Next LT Pro" panose="020B0504020202020204" pitchFamily="34" charset="0"/>
                <a:cs typeface="Arial" panose="020B0604020202020204" pitchFamily="34" charset="0"/>
              </a:rPr>
              <a:t>Research and analytic priorities</a:t>
            </a:r>
          </a:p>
          <a:p>
            <a:pPr marL="4763" lvl="1" indent="0">
              <a:lnSpc>
                <a:spcPct val="100000"/>
              </a:lnSpc>
              <a:spcBef>
                <a:spcPts val="0"/>
              </a:spcBef>
              <a:buNone/>
            </a:pPr>
            <a:endParaRPr lang="en-US" sz="800">
              <a:solidFill>
                <a:srgbClr val="000000"/>
              </a:solidFill>
              <a:latin typeface="Avenir Next LT Pro" panose="020B0504020202020204" pitchFamily="34" charset="0"/>
              <a:cs typeface="Arial" panose="020B0604020202020204" pitchFamily="34" charset="0"/>
            </a:endParaRPr>
          </a:p>
          <a:p>
            <a:pPr marL="4763" lvl="1" indent="0">
              <a:spcBef>
                <a:spcPts val="0"/>
              </a:spcBef>
              <a:spcAft>
                <a:spcPts val="300"/>
              </a:spcAft>
              <a:buNone/>
            </a:pPr>
            <a:r>
              <a:rPr lang="en-US" sz="1500" b="1">
                <a:solidFill>
                  <a:srgbClr val="000000"/>
                </a:solidFill>
                <a:latin typeface="Avenir Next LT Pro" panose="020B0504020202020204" pitchFamily="34" charset="0"/>
                <a:cs typeface="Arial" panose="020B0604020202020204" pitchFamily="34" charset="0"/>
              </a:rPr>
              <a:t>Data guidelines</a:t>
            </a:r>
          </a:p>
          <a:p>
            <a:pPr lvl="1">
              <a:lnSpc>
                <a:spcPct val="100000"/>
              </a:lnSpc>
              <a:spcBef>
                <a:spcPts val="0"/>
              </a:spcBef>
            </a:pPr>
            <a:r>
              <a:rPr lang="en-US" sz="1500">
                <a:solidFill>
                  <a:srgbClr val="000000"/>
                </a:solidFill>
                <a:latin typeface="Avenir Next LT Pro" panose="020B0504020202020204" pitchFamily="34" charset="0"/>
                <a:cs typeface="Arial" panose="020B0604020202020204" pitchFamily="34" charset="0"/>
              </a:rPr>
              <a:t>Collection, storage, and maintenance of CHIA data</a:t>
            </a:r>
            <a:endParaRPr lang="en-US" sz="1500" i="1">
              <a:solidFill>
                <a:srgbClr val="000000"/>
              </a:solidFill>
              <a:latin typeface="Avenir Next LT Pro" panose="020B0504020202020204" pitchFamily="34" charset="0"/>
              <a:cs typeface="Arial" panose="020B0604020202020204" pitchFamily="34" charset="0"/>
            </a:endParaRPr>
          </a:p>
        </p:txBody>
      </p:sp>
      <p:sp>
        <p:nvSpPr>
          <p:cNvPr id="31" name="Text Placeholder 2">
            <a:extLst>
              <a:ext uri="{FF2B5EF4-FFF2-40B4-BE49-F238E27FC236}">
                <a16:creationId xmlns:a16="http://schemas.microsoft.com/office/drawing/2014/main" id="{D6A30F48-C93A-842F-C4F4-11F1962BDA0F}"/>
              </a:ext>
            </a:extLst>
          </p:cNvPr>
          <p:cNvSpPr txBox="1">
            <a:spLocks/>
          </p:cNvSpPr>
          <p:nvPr/>
        </p:nvSpPr>
        <p:spPr>
          <a:xfrm>
            <a:off x="4681728" y="4251961"/>
            <a:ext cx="3348190" cy="1763250"/>
          </a:xfrm>
          <a:prstGeom prst="rect">
            <a:avLst/>
          </a:prstGeom>
        </p:spPr>
        <p:txBody>
          <a:bodyPr/>
          <a:lstStyle>
            <a:lvl1pPr marL="0" indent="0" algn="l" defTabSz="914400" rtl="0" eaLnBrk="1" latinLnBrk="0" hangingPunct="1">
              <a:lnSpc>
                <a:spcPct val="90000"/>
              </a:lnSpc>
              <a:spcBef>
                <a:spcPts val="1200"/>
              </a:spcBef>
              <a:buClr>
                <a:schemeClr val="accent2"/>
              </a:buClr>
              <a:buSzPct val="130000"/>
              <a:buFont typeface="Arial" panose="020B0604020202020204" pitchFamily="34" charset="0"/>
              <a:buNone/>
              <a:defRPr sz="2200" b="0" i="0" kern="1200">
                <a:solidFill>
                  <a:schemeClr val="tx1"/>
                </a:solidFill>
                <a:latin typeface="Avenir Next LT Pro" panose="020B0504020202020204" pitchFamily="34" charset="77"/>
                <a:ea typeface="+mn-ea"/>
                <a:cs typeface="+mn-cs"/>
              </a:defRPr>
            </a:lvl1pPr>
            <a:lvl2pPr marL="287338" indent="-282575" algn="l" defTabSz="914400" rtl="0" eaLnBrk="1" latinLnBrk="0" hangingPunct="1">
              <a:lnSpc>
                <a:spcPct val="90000"/>
              </a:lnSpc>
              <a:spcBef>
                <a:spcPts val="600"/>
              </a:spcBef>
              <a:buClr>
                <a:srgbClr val="FF8B00"/>
              </a:buClr>
              <a:buSzPct val="100000"/>
              <a:buFontTx/>
              <a:buBlip>
                <a:blip r:embed="rId2">
                  <a:extLst>
                    <a:ext uri="{96DAC541-7B7A-43D3-8B79-37D633B846F1}">
                      <asvg:svgBlip xmlns:asvg="http://schemas.microsoft.com/office/drawing/2016/SVG/main" r:embed="rId3"/>
                    </a:ext>
                  </a:extLst>
                </a:blip>
              </a:buBlip>
              <a:defRPr sz="2200" b="0" i="0" kern="1200">
                <a:solidFill>
                  <a:schemeClr val="tx1"/>
                </a:solidFill>
                <a:latin typeface="Avenir Next LT Pro" panose="020B0504020202020204" pitchFamily="34" charset="77"/>
                <a:ea typeface="+mn-ea"/>
                <a:cs typeface="+mn-cs"/>
              </a:defRPr>
            </a:lvl2pPr>
            <a:lvl3pPr marL="739775" indent="-282575" algn="l" defTabSz="914400" rtl="0" eaLnBrk="1" latinLnBrk="0" hangingPunct="1">
              <a:lnSpc>
                <a:spcPct val="90000"/>
              </a:lnSpc>
              <a:spcBef>
                <a:spcPts val="600"/>
              </a:spcBef>
              <a:buClr>
                <a:schemeClr val="accent5"/>
              </a:buClr>
              <a:buSzPct val="100000"/>
              <a:buFont typeface="Courier New" panose="02070309020205020404" pitchFamily="49" charset="0"/>
              <a:buChar char="o"/>
              <a:defRPr sz="2000" b="0" i="0" kern="1200">
                <a:solidFill>
                  <a:schemeClr val="tx1"/>
                </a:solidFill>
                <a:latin typeface="Avenir Next LT Pro" panose="020B0504020202020204" pitchFamily="34" charset="77"/>
                <a:ea typeface="+mn-ea"/>
                <a:cs typeface="+mn-cs"/>
              </a:defRPr>
            </a:lvl3pPr>
            <a:lvl4pPr marL="1139825" indent="-282575" algn="l" defTabSz="914400" rtl="0" eaLnBrk="1" latinLnBrk="0" hangingPunct="1">
              <a:lnSpc>
                <a:spcPct val="90000"/>
              </a:lnSpc>
              <a:spcBef>
                <a:spcPts val="600"/>
              </a:spcBef>
              <a:buFont typeface="Wingdings" panose="05000000000000000000" pitchFamily="2" charset="2"/>
              <a:buChar char="§"/>
              <a:defRPr sz="1800" b="0" i="0" kern="1200">
                <a:solidFill>
                  <a:schemeClr val="tx1"/>
                </a:solidFill>
                <a:latin typeface="Avenir Next LT Pro" panose="020B0504020202020204" pitchFamily="34" charset="77"/>
                <a:ea typeface="+mn-ea"/>
                <a:cs typeface="+mn-cs"/>
              </a:defRPr>
            </a:lvl4pPr>
            <a:lvl5pPr marL="1541463" indent="-282575" algn="l" defTabSz="914400" rtl="0" eaLnBrk="1" latinLnBrk="0" hangingPunct="1">
              <a:lnSpc>
                <a:spcPct val="90000"/>
              </a:lnSpc>
              <a:spcBef>
                <a:spcPts val="600"/>
              </a:spcBef>
              <a:buSzPct val="130000"/>
              <a:buFont typeface="Arial" panose="020B0604020202020204" pitchFamily="34" charset="0"/>
              <a:buChar char="•"/>
              <a:defRPr sz="1600" b="0" i="0" kern="1200">
                <a:solidFill>
                  <a:schemeClr val="tx1"/>
                </a:solidFill>
                <a:latin typeface="Avenir Next LT Pro"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spcBef>
                <a:spcPts val="0"/>
              </a:spcBef>
              <a:spcAft>
                <a:spcPts val="300"/>
              </a:spcAft>
            </a:pPr>
            <a:r>
              <a:rPr lang="en-US" sz="1500"/>
              <a:t>January</a:t>
            </a:r>
          </a:p>
          <a:p>
            <a:pPr lvl="1">
              <a:lnSpc>
                <a:spcPct val="100000"/>
              </a:lnSpc>
              <a:spcBef>
                <a:spcPts val="0"/>
              </a:spcBef>
              <a:spcAft>
                <a:spcPts val="300"/>
              </a:spcAft>
            </a:pPr>
            <a:r>
              <a:rPr lang="en-US" sz="1500"/>
              <a:t>March</a:t>
            </a:r>
          </a:p>
          <a:p>
            <a:pPr lvl="1">
              <a:lnSpc>
                <a:spcPct val="100000"/>
              </a:lnSpc>
              <a:spcBef>
                <a:spcPts val="0"/>
              </a:spcBef>
              <a:spcAft>
                <a:spcPts val="300"/>
              </a:spcAft>
            </a:pPr>
            <a:r>
              <a:rPr lang="en-US" sz="1500"/>
              <a:t>June</a:t>
            </a:r>
          </a:p>
          <a:p>
            <a:pPr lvl="1">
              <a:lnSpc>
                <a:spcPct val="100000"/>
              </a:lnSpc>
              <a:spcBef>
                <a:spcPts val="0"/>
              </a:spcBef>
              <a:spcAft>
                <a:spcPts val="300"/>
              </a:spcAft>
            </a:pPr>
            <a:r>
              <a:rPr lang="en-US" sz="1500"/>
              <a:t>September</a:t>
            </a:r>
          </a:p>
          <a:p>
            <a:pPr marL="4763" lvl="1" indent="0">
              <a:lnSpc>
                <a:spcPct val="100000"/>
              </a:lnSpc>
              <a:spcBef>
                <a:spcPts val="0"/>
              </a:spcBef>
              <a:spcAft>
                <a:spcPts val="300"/>
              </a:spcAft>
              <a:buNone/>
            </a:pPr>
            <a:endParaRPr lang="en-US" sz="1500"/>
          </a:p>
          <a:p>
            <a:pPr marL="4763" lvl="1" indent="0">
              <a:lnSpc>
                <a:spcPct val="100000"/>
              </a:lnSpc>
              <a:spcBef>
                <a:spcPts val="0"/>
              </a:spcBef>
              <a:spcAft>
                <a:spcPts val="300"/>
              </a:spcAft>
              <a:buNone/>
              <a:tabLst>
                <a:tab pos="285750" algn="l"/>
              </a:tabLst>
            </a:pPr>
            <a:r>
              <a:rPr lang="en-US" sz="1800" b="1">
                <a:solidFill>
                  <a:schemeClr val="accent2"/>
                </a:solidFill>
                <a:latin typeface="Avenir Next LT Pro" panose="020B0504020202020204" pitchFamily="34" charset="0"/>
                <a:cs typeface="Arial" panose="020B0604020202020204" pitchFamily="34" charset="0"/>
              </a:rPr>
              <a:t>+</a:t>
            </a:r>
            <a:r>
              <a:rPr lang="en-US" sz="1500">
                <a:solidFill>
                  <a:srgbClr val="000000"/>
                </a:solidFill>
                <a:latin typeface="Avenir Next LT Pro" panose="020B0504020202020204" pitchFamily="34" charset="0"/>
                <a:cs typeface="Arial" panose="020B0604020202020204" pitchFamily="34" charset="0"/>
              </a:rPr>
              <a:t> 	</a:t>
            </a:r>
            <a:r>
              <a:rPr lang="en-US" sz="1500"/>
              <a:t>Budget hearing (spring)</a:t>
            </a:r>
          </a:p>
        </p:txBody>
      </p:sp>
      <p:sp>
        <p:nvSpPr>
          <p:cNvPr id="32" name="Text Placeholder 2">
            <a:extLst>
              <a:ext uri="{FF2B5EF4-FFF2-40B4-BE49-F238E27FC236}">
                <a16:creationId xmlns:a16="http://schemas.microsoft.com/office/drawing/2014/main" id="{056645E2-9E99-B8B5-93D5-06BD1AA4C57A}"/>
              </a:ext>
            </a:extLst>
          </p:cNvPr>
          <p:cNvSpPr txBox="1">
            <a:spLocks/>
          </p:cNvSpPr>
          <p:nvPr/>
        </p:nvSpPr>
        <p:spPr>
          <a:xfrm>
            <a:off x="8138160" y="4251960"/>
            <a:ext cx="3108960" cy="2020053"/>
          </a:xfrm>
          <a:prstGeom prst="rect">
            <a:avLst/>
          </a:prstGeom>
        </p:spPr>
        <p:txBody>
          <a:bodyPr/>
          <a:lstStyle>
            <a:lvl1pPr marL="0" indent="0" algn="l" defTabSz="914400" rtl="0" eaLnBrk="1" latinLnBrk="0" hangingPunct="1">
              <a:lnSpc>
                <a:spcPct val="90000"/>
              </a:lnSpc>
              <a:spcBef>
                <a:spcPts val="1200"/>
              </a:spcBef>
              <a:buClr>
                <a:schemeClr val="accent2"/>
              </a:buClr>
              <a:buSzPct val="130000"/>
              <a:buFont typeface="Arial" panose="020B0604020202020204" pitchFamily="34" charset="0"/>
              <a:buNone/>
              <a:defRPr sz="2200" b="0" i="0" kern="1200">
                <a:solidFill>
                  <a:schemeClr val="tx1"/>
                </a:solidFill>
                <a:latin typeface="Avenir Next LT Pro" panose="020B0504020202020204" pitchFamily="34" charset="77"/>
                <a:ea typeface="+mn-ea"/>
                <a:cs typeface="+mn-cs"/>
              </a:defRPr>
            </a:lvl1pPr>
            <a:lvl2pPr marL="287338" indent="-282575" algn="l" defTabSz="914400" rtl="0" eaLnBrk="1" latinLnBrk="0" hangingPunct="1">
              <a:lnSpc>
                <a:spcPct val="90000"/>
              </a:lnSpc>
              <a:spcBef>
                <a:spcPts val="600"/>
              </a:spcBef>
              <a:buClr>
                <a:srgbClr val="FF8B00"/>
              </a:buClr>
              <a:buSzPct val="100000"/>
              <a:buFontTx/>
              <a:buBlip>
                <a:blip r:embed="rId2">
                  <a:extLst>
                    <a:ext uri="{96DAC541-7B7A-43D3-8B79-37D633B846F1}">
                      <asvg:svgBlip xmlns:asvg="http://schemas.microsoft.com/office/drawing/2016/SVG/main" r:embed="rId3"/>
                    </a:ext>
                  </a:extLst>
                </a:blip>
              </a:buBlip>
              <a:defRPr sz="2200" b="0" i="0" kern="1200">
                <a:solidFill>
                  <a:schemeClr val="tx1"/>
                </a:solidFill>
                <a:latin typeface="Avenir Next LT Pro" panose="020B0504020202020204" pitchFamily="34" charset="77"/>
                <a:ea typeface="+mn-ea"/>
                <a:cs typeface="+mn-cs"/>
              </a:defRPr>
            </a:lvl2pPr>
            <a:lvl3pPr marL="739775" indent="-282575" algn="l" defTabSz="914400" rtl="0" eaLnBrk="1" latinLnBrk="0" hangingPunct="1">
              <a:lnSpc>
                <a:spcPct val="90000"/>
              </a:lnSpc>
              <a:spcBef>
                <a:spcPts val="600"/>
              </a:spcBef>
              <a:buClr>
                <a:schemeClr val="accent5"/>
              </a:buClr>
              <a:buSzPct val="100000"/>
              <a:buFont typeface="Courier New" panose="02070309020205020404" pitchFamily="49" charset="0"/>
              <a:buChar char="o"/>
              <a:defRPr sz="2000" b="0" i="0" kern="1200">
                <a:solidFill>
                  <a:schemeClr val="tx1"/>
                </a:solidFill>
                <a:latin typeface="Avenir Next LT Pro" panose="020B0504020202020204" pitchFamily="34" charset="77"/>
                <a:ea typeface="+mn-ea"/>
                <a:cs typeface="+mn-cs"/>
              </a:defRPr>
            </a:lvl3pPr>
            <a:lvl4pPr marL="1139825" indent="-282575" algn="l" defTabSz="914400" rtl="0" eaLnBrk="1" latinLnBrk="0" hangingPunct="1">
              <a:lnSpc>
                <a:spcPct val="90000"/>
              </a:lnSpc>
              <a:spcBef>
                <a:spcPts val="600"/>
              </a:spcBef>
              <a:buFont typeface="Wingdings" panose="05000000000000000000" pitchFamily="2" charset="2"/>
              <a:buChar char="§"/>
              <a:defRPr sz="1800" b="0" i="0" kern="1200">
                <a:solidFill>
                  <a:schemeClr val="tx1"/>
                </a:solidFill>
                <a:latin typeface="Avenir Next LT Pro" panose="020B0504020202020204" pitchFamily="34" charset="77"/>
                <a:ea typeface="+mn-ea"/>
                <a:cs typeface="+mn-cs"/>
              </a:defRPr>
            </a:lvl4pPr>
            <a:lvl5pPr marL="1541463" indent="-282575" algn="l" defTabSz="914400" rtl="0" eaLnBrk="1" latinLnBrk="0" hangingPunct="1">
              <a:lnSpc>
                <a:spcPct val="90000"/>
              </a:lnSpc>
              <a:spcBef>
                <a:spcPts val="600"/>
              </a:spcBef>
              <a:buSzPct val="130000"/>
              <a:buFont typeface="Arial" panose="020B0604020202020204" pitchFamily="34" charset="0"/>
              <a:buChar char="•"/>
              <a:defRPr sz="1600" b="0" i="0" kern="1200">
                <a:solidFill>
                  <a:schemeClr val="tx1"/>
                </a:solidFill>
                <a:latin typeface="Avenir Next LT Pro"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spcBef>
                <a:spcPts val="0"/>
              </a:spcBef>
              <a:spcAft>
                <a:spcPts val="600"/>
              </a:spcAft>
            </a:pPr>
            <a:r>
              <a:rPr lang="en-US" sz="1500"/>
              <a:t>5-year term for appointments</a:t>
            </a:r>
          </a:p>
          <a:p>
            <a:pPr lvl="1">
              <a:lnSpc>
                <a:spcPct val="100000"/>
              </a:lnSpc>
              <a:spcBef>
                <a:spcPts val="0"/>
              </a:spcBef>
              <a:spcAft>
                <a:spcPts val="600"/>
              </a:spcAft>
            </a:pPr>
            <a:r>
              <a:rPr lang="en-US" sz="1500"/>
              <a:t>Eligible for reappointment</a:t>
            </a:r>
          </a:p>
          <a:p>
            <a:pPr lvl="1">
              <a:lnSpc>
                <a:spcPct val="100000"/>
              </a:lnSpc>
              <a:spcBef>
                <a:spcPts val="0"/>
              </a:spcBef>
              <a:spcAft>
                <a:spcPts val="600"/>
              </a:spcAft>
            </a:pPr>
            <a:r>
              <a:rPr lang="en-US" sz="1500"/>
              <a:t>Members prohibited from employment or affiliation with </a:t>
            </a:r>
            <a:br>
              <a:rPr lang="en-US" sz="1500"/>
            </a:br>
            <a:r>
              <a:rPr lang="en-US" sz="1500"/>
              <a:t>ASC, hospital, or insurer</a:t>
            </a:r>
          </a:p>
          <a:p>
            <a:pPr lvl="1">
              <a:lnSpc>
                <a:spcPct val="100000"/>
              </a:lnSpc>
              <a:spcBef>
                <a:spcPts val="0"/>
              </a:spcBef>
              <a:spcAft>
                <a:spcPts val="600"/>
              </a:spcAft>
            </a:pPr>
            <a:r>
              <a:rPr lang="en-US" sz="1500"/>
              <a:t>Council members considered special state employees</a:t>
            </a:r>
          </a:p>
        </p:txBody>
      </p:sp>
    </p:spTree>
    <p:extLst>
      <p:ext uri="{BB962C8B-B14F-4D97-AF65-F5344CB8AC3E}">
        <p14:creationId xmlns:p14="http://schemas.microsoft.com/office/powerpoint/2010/main" val="1193889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1D67B-E98F-ACCF-732B-5AFC3EA90785}"/>
              </a:ext>
            </a:extLst>
          </p:cNvPr>
          <p:cNvSpPr>
            <a:spLocks noGrp="1"/>
          </p:cNvSpPr>
          <p:nvPr>
            <p:ph type="title"/>
          </p:nvPr>
        </p:nvSpPr>
        <p:spPr/>
        <p:txBody>
          <a:bodyPr/>
          <a:lstStyle/>
          <a:p>
            <a:r>
              <a:rPr lang="en-US"/>
              <a:t>CHIA’s Role</a:t>
            </a:r>
          </a:p>
        </p:txBody>
      </p:sp>
      <p:sp>
        <p:nvSpPr>
          <p:cNvPr id="3" name="Slide Number Placeholder 2">
            <a:extLst>
              <a:ext uri="{FF2B5EF4-FFF2-40B4-BE49-F238E27FC236}">
                <a16:creationId xmlns:a16="http://schemas.microsoft.com/office/drawing/2014/main" id="{374DBF9E-A65F-9BEC-9308-5C49E04DD7AF}"/>
              </a:ext>
            </a:extLst>
          </p:cNvPr>
          <p:cNvSpPr>
            <a:spLocks noGrp="1"/>
          </p:cNvSpPr>
          <p:nvPr>
            <p:ph type="sldNum" sz="quarter" idx="12"/>
          </p:nvPr>
        </p:nvSpPr>
        <p:spPr/>
        <p:txBody>
          <a:bodyPr/>
          <a:lstStyle/>
          <a:p>
            <a:fld id="{B83C1AC1-627E-4CE5-A993-96CDEB859B0A}" type="slidenum">
              <a:rPr lang="en-US" smtClean="0"/>
              <a:pPr/>
              <a:t>8</a:t>
            </a:fld>
            <a:endParaRPr lang="en-US"/>
          </a:p>
        </p:txBody>
      </p:sp>
      <p:sp>
        <p:nvSpPr>
          <p:cNvPr id="4" name="Text Placeholder 3">
            <a:extLst>
              <a:ext uri="{FF2B5EF4-FFF2-40B4-BE49-F238E27FC236}">
                <a16:creationId xmlns:a16="http://schemas.microsoft.com/office/drawing/2014/main" id="{3278DBDA-E640-FAF5-2B7E-87DE6B054AC0}"/>
              </a:ext>
            </a:extLst>
          </p:cNvPr>
          <p:cNvSpPr>
            <a:spLocks noGrp="1"/>
          </p:cNvSpPr>
          <p:nvPr>
            <p:ph type="body" idx="1"/>
          </p:nvPr>
        </p:nvSpPr>
        <p:spPr/>
        <p:txBody>
          <a:bodyPr/>
          <a:lstStyle/>
          <a:p>
            <a:r>
              <a:rPr lang="en-US"/>
              <a:t>in the Massachusetts Health Care Ecosystem</a:t>
            </a:r>
          </a:p>
        </p:txBody>
      </p:sp>
      <p:pic>
        <p:nvPicPr>
          <p:cNvPr id="7" name="Picture 6" descr="A blue map with a white cross in the middle&#10;&#10;AI-generated content may be incorrect.">
            <a:extLst>
              <a:ext uri="{FF2B5EF4-FFF2-40B4-BE49-F238E27FC236}">
                <a16:creationId xmlns:a16="http://schemas.microsoft.com/office/drawing/2014/main" id="{6D6C382B-ED94-D942-1A2E-BA5614E9FB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2577" y="3031049"/>
            <a:ext cx="2576573" cy="1637100"/>
          </a:xfrm>
          <a:prstGeom prst="rect">
            <a:avLst/>
          </a:prstGeom>
        </p:spPr>
      </p:pic>
    </p:spTree>
    <p:extLst>
      <p:ext uri="{BB962C8B-B14F-4D97-AF65-F5344CB8AC3E}">
        <p14:creationId xmlns:p14="http://schemas.microsoft.com/office/powerpoint/2010/main" val="2122929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64FE2-903A-F767-B006-77B610AAE49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10E256-B516-D8B5-09C5-B0774002CD0E}"/>
              </a:ext>
            </a:extLst>
          </p:cNvPr>
          <p:cNvSpPr>
            <a:spLocks noGrp="1"/>
          </p:cNvSpPr>
          <p:nvPr>
            <p:ph type="sldNum" sz="quarter" idx="14"/>
          </p:nvPr>
        </p:nvSpPr>
        <p:spPr/>
        <p:txBody>
          <a:bodyPr/>
          <a:lstStyle/>
          <a:p>
            <a:fld id="{B83C1AC1-627E-4CE5-A993-96CDEB859B0A}" type="slidenum">
              <a:rPr lang="en-US" smtClean="0"/>
              <a:pPr/>
              <a:t>9</a:t>
            </a:fld>
            <a:endParaRPr lang="en-US"/>
          </a:p>
        </p:txBody>
      </p:sp>
      <p:sp>
        <p:nvSpPr>
          <p:cNvPr id="3" name="Title 2">
            <a:extLst>
              <a:ext uri="{FF2B5EF4-FFF2-40B4-BE49-F238E27FC236}">
                <a16:creationId xmlns:a16="http://schemas.microsoft.com/office/drawing/2014/main" id="{C0ECD662-CBC9-9513-C9FF-0066A4F40FE2}"/>
              </a:ext>
            </a:extLst>
          </p:cNvPr>
          <p:cNvSpPr>
            <a:spLocks noGrp="1"/>
          </p:cNvSpPr>
          <p:nvPr>
            <p:ph type="title"/>
          </p:nvPr>
        </p:nvSpPr>
        <p:spPr/>
        <p:txBody>
          <a:bodyPr/>
          <a:lstStyle/>
          <a:p>
            <a:r>
              <a:rPr lang="en-US"/>
              <a:t>Interest Across the System</a:t>
            </a:r>
          </a:p>
        </p:txBody>
      </p:sp>
      <p:sp>
        <p:nvSpPr>
          <p:cNvPr id="4" name="Text Placeholder 3">
            <a:extLst>
              <a:ext uri="{FF2B5EF4-FFF2-40B4-BE49-F238E27FC236}">
                <a16:creationId xmlns:a16="http://schemas.microsoft.com/office/drawing/2014/main" id="{4AD75972-E530-C43B-F900-0718FD8C1EB2}"/>
              </a:ext>
            </a:extLst>
          </p:cNvPr>
          <p:cNvSpPr>
            <a:spLocks noGrp="1"/>
          </p:cNvSpPr>
          <p:nvPr>
            <p:ph type="body" sz="quarter" idx="20"/>
          </p:nvPr>
        </p:nvSpPr>
        <p:spPr/>
        <p:txBody>
          <a:bodyPr/>
          <a:lstStyle/>
          <a:p>
            <a:r>
              <a:rPr lang="en-US" dirty="0"/>
              <a:t>CHIA’s Primary Stakeholders</a:t>
            </a:r>
          </a:p>
        </p:txBody>
      </p:sp>
      <p:grpSp>
        <p:nvGrpSpPr>
          <p:cNvPr id="5" name="Group 4">
            <a:extLst>
              <a:ext uri="{FF2B5EF4-FFF2-40B4-BE49-F238E27FC236}">
                <a16:creationId xmlns:a16="http://schemas.microsoft.com/office/drawing/2014/main" id="{2C0C49B3-32C4-8A35-245B-D95AF716113B}"/>
              </a:ext>
            </a:extLst>
          </p:cNvPr>
          <p:cNvGrpSpPr/>
          <p:nvPr/>
        </p:nvGrpSpPr>
        <p:grpSpPr>
          <a:xfrm>
            <a:off x="1393132" y="1770874"/>
            <a:ext cx="9410731" cy="4239938"/>
            <a:chOff x="1393132" y="1894162"/>
            <a:chExt cx="9410731" cy="4239938"/>
          </a:xfrm>
        </p:grpSpPr>
        <p:cxnSp>
          <p:nvCxnSpPr>
            <p:cNvPr id="6" name="Straight Arrow Connector 5">
              <a:extLst>
                <a:ext uri="{FF2B5EF4-FFF2-40B4-BE49-F238E27FC236}">
                  <a16:creationId xmlns:a16="http://schemas.microsoft.com/office/drawing/2014/main" id="{074586F5-5D77-118F-B467-7393A22BB27D}"/>
                </a:ext>
              </a:extLst>
            </p:cNvPr>
            <p:cNvCxnSpPr>
              <a:cxnSpLocks/>
            </p:cNvCxnSpPr>
            <p:nvPr/>
          </p:nvCxnSpPr>
          <p:spPr>
            <a:xfrm flipV="1">
              <a:off x="6095366" y="5379659"/>
              <a:ext cx="3775493" cy="754441"/>
            </a:xfrm>
            <a:prstGeom prst="straightConnector1">
              <a:avLst/>
            </a:prstGeom>
            <a:ln w="19050">
              <a:solidFill>
                <a:schemeClr val="bg1">
                  <a:lumMod val="50000"/>
                </a:schemeClr>
              </a:solidFill>
              <a:prstDash val="sysDash"/>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7" name="Straight Arrow Connector 6">
              <a:extLst>
                <a:ext uri="{FF2B5EF4-FFF2-40B4-BE49-F238E27FC236}">
                  <a16:creationId xmlns:a16="http://schemas.microsoft.com/office/drawing/2014/main" id="{BEC58F70-FDA2-0CBD-99BE-1384753DED31}"/>
                </a:ext>
              </a:extLst>
            </p:cNvPr>
            <p:cNvCxnSpPr>
              <a:cxnSpLocks/>
            </p:cNvCxnSpPr>
            <p:nvPr/>
          </p:nvCxnSpPr>
          <p:spPr>
            <a:xfrm flipH="1">
              <a:off x="6095366" y="3581400"/>
              <a:ext cx="3467734" cy="2552700"/>
            </a:xfrm>
            <a:prstGeom prst="straightConnector1">
              <a:avLst/>
            </a:prstGeom>
            <a:ln w="19050">
              <a:solidFill>
                <a:schemeClr val="bg1">
                  <a:lumMod val="50000"/>
                </a:schemeClr>
              </a:solidFill>
              <a:prstDash val="sysDash"/>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8" name="Straight Arrow Connector 7">
              <a:extLst>
                <a:ext uri="{FF2B5EF4-FFF2-40B4-BE49-F238E27FC236}">
                  <a16:creationId xmlns:a16="http://schemas.microsoft.com/office/drawing/2014/main" id="{158DC77C-3EFA-3992-176B-CD99578D33D0}"/>
                </a:ext>
              </a:extLst>
            </p:cNvPr>
            <p:cNvCxnSpPr>
              <a:cxnSpLocks/>
            </p:cNvCxnSpPr>
            <p:nvPr/>
          </p:nvCxnSpPr>
          <p:spPr>
            <a:xfrm flipH="1">
              <a:off x="6095366" y="2717122"/>
              <a:ext cx="1156570" cy="3416978"/>
            </a:xfrm>
            <a:prstGeom prst="straightConnector1">
              <a:avLst/>
            </a:prstGeom>
            <a:ln w="19050">
              <a:solidFill>
                <a:schemeClr val="bg1">
                  <a:lumMod val="50000"/>
                </a:schemeClr>
              </a:solidFill>
              <a:prstDash val="sysDash"/>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9" name="Straight Arrow Connector 8">
              <a:extLst>
                <a:ext uri="{FF2B5EF4-FFF2-40B4-BE49-F238E27FC236}">
                  <a16:creationId xmlns:a16="http://schemas.microsoft.com/office/drawing/2014/main" id="{2B108B62-9EE2-010F-B16A-FEC3C33C347D}"/>
                </a:ext>
              </a:extLst>
            </p:cNvPr>
            <p:cNvCxnSpPr>
              <a:cxnSpLocks/>
            </p:cNvCxnSpPr>
            <p:nvPr/>
          </p:nvCxnSpPr>
          <p:spPr>
            <a:xfrm>
              <a:off x="4953000" y="2717122"/>
              <a:ext cx="1143000" cy="3416978"/>
            </a:xfrm>
            <a:prstGeom prst="straightConnector1">
              <a:avLst/>
            </a:prstGeom>
            <a:ln w="19050">
              <a:solidFill>
                <a:schemeClr val="bg1">
                  <a:lumMod val="50000"/>
                </a:schemeClr>
              </a:solidFill>
              <a:prstDash val="sysDash"/>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10" name="Straight Arrow Connector 9">
              <a:extLst>
                <a:ext uri="{FF2B5EF4-FFF2-40B4-BE49-F238E27FC236}">
                  <a16:creationId xmlns:a16="http://schemas.microsoft.com/office/drawing/2014/main" id="{7AA532E2-502B-CA18-5750-1F778E059F74}"/>
                </a:ext>
              </a:extLst>
            </p:cNvPr>
            <p:cNvCxnSpPr>
              <a:cxnSpLocks/>
            </p:cNvCxnSpPr>
            <p:nvPr/>
          </p:nvCxnSpPr>
          <p:spPr>
            <a:xfrm>
              <a:off x="2628900" y="3581400"/>
              <a:ext cx="3467100" cy="2552700"/>
            </a:xfrm>
            <a:prstGeom prst="straightConnector1">
              <a:avLst/>
            </a:prstGeom>
            <a:ln w="19050">
              <a:solidFill>
                <a:schemeClr val="bg1">
                  <a:lumMod val="50000"/>
                </a:schemeClr>
              </a:solidFill>
              <a:prstDash val="sysDash"/>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11" name="Straight Arrow Connector 10">
              <a:extLst>
                <a:ext uri="{FF2B5EF4-FFF2-40B4-BE49-F238E27FC236}">
                  <a16:creationId xmlns:a16="http://schemas.microsoft.com/office/drawing/2014/main" id="{AD5CA9E2-5114-429E-5845-389567576865}"/>
                </a:ext>
              </a:extLst>
            </p:cNvPr>
            <p:cNvCxnSpPr>
              <a:cxnSpLocks/>
            </p:cNvCxnSpPr>
            <p:nvPr/>
          </p:nvCxnSpPr>
          <p:spPr>
            <a:xfrm>
              <a:off x="2397173" y="5392007"/>
              <a:ext cx="3698193" cy="742093"/>
            </a:xfrm>
            <a:prstGeom prst="straightConnector1">
              <a:avLst/>
            </a:prstGeom>
            <a:ln w="19050">
              <a:solidFill>
                <a:schemeClr val="bg1">
                  <a:lumMod val="50000"/>
                </a:schemeClr>
              </a:solidFill>
              <a:prstDash val="sysDash"/>
              <a:headEnd type="triangle"/>
              <a:tailEnd type="triangle"/>
            </a:ln>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4B4666EF-3DA9-E55F-737A-9EF4CDA8B136}"/>
                </a:ext>
              </a:extLst>
            </p:cNvPr>
            <p:cNvSpPr/>
            <p:nvPr/>
          </p:nvSpPr>
          <p:spPr>
            <a:xfrm>
              <a:off x="6229640" y="1894162"/>
              <a:ext cx="2029968" cy="1645920"/>
            </a:xfrm>
            <a:prstGeom prst="rect">
              <a:avLst/>
            </a:prstGeom>
            <a:solidFill>
              <a:schemeClr val="accent1"/>
            </a:solidFill>
            <a:ln>
              <a:solidFill>
                <a:schemeClr val="bg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62883" tIns="62883" rIns="62883" bIns="62883" numCol="1" spcCol="1270" anchor="ctr" anchorCtr="0">
              <a:noAutofit/>
            </a:bodyPr>
            <a:lstStyle/>
            <a:p>
              <a:pPr marL="0" lvl="0" indent="0" algn="ctr" defTabSz="533400">
                <a:spcBef>
                  <a:spcPct val="0"/>
                </a:spcBef>
                <a:spcAft>
                  <a:spcPct val="35000"/>
                </a:spcAft>
                <a:buNone/>
              </a:pPr>
              <a:r>
                <a:rPr lang="en-US" sz="1400" b="1" kern="1200" dirty="0">
                  <a:solidFill>
                    <a:schemeClr val="bg1"/>
                  </a:solidFill>
                  <a:latin typeface="Avenir Next LT Pro" panose="020B0504020202020204" pitchFamily="34" charset="0"/>
                  <a:cs typeface="Arial" panose="020B0604020202020204" pitchFamily="34" charset="0"/>
                </a:rPr>
                <a:t>Market Participants/</a:t>
              </a:r>
              <a:br>
                <a:rPr lang="en-US" sz="1400" b="1" kern="1200" dirty="0">
                  <a:solidFill>
                    <a:schemeClr val="bg1"/>
                  </a:solidFill>
                  <a:latin typeface="Avenir Next LT Pro" panose="020B0504020202020204" pitchFamily="34" charset="0"/>
                  <a:cs typeface="Arial" panose="020B0604020202020204" pitchFamily="34" charset="0"/>
                </a:rPr>
              </a:br>
              <a:r>
                <a:rPr lang="en-US" sz="1400" b="1" kern="1200" dirty="0">
                  <a:solidFill>
                    <a:schemeClr val="bg1"/>
                  </a:solidFill>
                  <a:latin typeface="Avenir Next LT Pro" panose="020B0504020202020204" pitchFamily="34" charset="0"/>
                  <a:cs typeface="Arial" panose="020B0604020202020204" pitchFamily="34" charset="0"/>
                </a:rPr>
                <a:t>Data Providers</a:t>
              </a:r>
            </a:p>
            <a:p>
              <a:pPr marL="171450" lvl="1" indent="-114300" defTabSz="400050">
                <a:spcBef>
                  <a:spcPct val="0"/>
                </a:spcBef>
                <a:spcAft>
                  <a:spcPct val="15000"/>
                </a:spcAft>
                <a:buFont typeface="Arial" panose="020B0604020202020204" pitchFamily="34" charset="0"/>
                <a:buChar char="•"/>
              </a:pPr>
              <a:r>
                <a:rPr lang="en-US" sz="1050" kern="1200" dirty="0">
                  <a:solidFill>
                    <a:schemeClr val="bg1"/>
                  </a:solidFill>
                  <a:latin typeface="Avenir Next LT Pro" panose="020B0504020202020204" pitchFamily="34" charset="0"/>
                  <a:cs typeface="Arial" panose="020B0604020202020204" pitchFamily="34" charset="0"/>
                </a:rPr>
                <a:t>Payers (insurers, health plans) </a:t>
              </a:r>
            </a:p>
            <a:p>
              <a:pPr marL="171450" lvl="1" indent="-114300" defTabSz="400050">
                <a:spcBef>
                  <a:spcPct val="0"/>
                </a:spcBef>
                <a:spcAft>
                  <a:spcPct val="15000"/>
                </a:spcAft>
                <a:buFont typeface="Arial" panose="020B0604020202020204" pitchFamily="34" charset="0"/>
                <a:buChar char="•"/>
              </a:pPr>
              <a:r>
                <a:rPr lang="en-US" sz="1050" kern="1200" dirty="0">
                  <a:solidFill>
                    <a:schemeClr val="bg1"/>
                  </a:solidFill>
                  <a:latin typeface="Avenir Next LT Pro" panose="020B0504020202020204" pitchFamily="34" charset="0"/>
                  <a:cs typeface="Arial" panose="020B0604020202020204" pitchFamily="34" charset="0"/>
                </a:rPr>
                <a:t>Providers (hospitals, health systems, physicians, </a:t>
              </a:r>
              <a:r>
                <a:rPr lang="en-US" sz="1050" dirty="0">
                  <a:solidFill>
                    <a:schemeClr val="bg1"/>
                  </a:solidFill>
                  <a:latin typeface="Avenir Next LT Pro" panose="020B0504020202020204" pitchFamily="34" charset="0"/>
                  <a:cs typeface="Arial" panose="020B0604020202020204" pitchFamily="34" charset="0"/>
                </a:rPr>
                <a:t>nursing facilities</a:t>
              </a:r>
              <a:r>
                <a:rPr lang="en-US" sz="1050" kern="1200" dirty="0">
                  <a:solidFill>
                    <a:schemeClr val="bg1"/>
                  </a:solidFill>
                  <a:latin typeface="Avenir Next LT Pro" panose="020B0504020202020204" pitchFamily="34" charset="0"/>
                  <a:cs typeface="Arial" panose="020B0604020202020204" pitchFamily="34" charset="0"/>
                </a:rPr>
                <a:t>, CHCs</a:t>
              </a:r>
              <a:r>
                <a:rPr lang="en-US" sz="1050" dirty="0">
                  <a:solidFill>
                    <a:schemeClr val="bg1"/>
                  </a:solidFill>
                  <a:latin typeface="Avenir Next LT Pro" panose="020B0504020202020204" pitchFamily="34" charset="0"/>
                  <a:cs typeface="Arial" panose="020B0604020202020204" pitchFamily="34" charset="0"/>
                </a:rPr>
                <a:t>)</a:t>
              </a:r>
            </a:p>
          </p:txBody>
        </p:sp>
        <p:sp>
          <p:nvSpPr>
            <p:cNvPr id="14" name="Rectangle 13">
              <a:extLst>
                <a:ext uri="{FF2B5EF4-FFF2-40B4-BE49-F238E27FC236}">
                  <a16:creationId xmlns:a16="http://schemas.microsoft.com/office/drawing/2014/main" id="{8012B957-FDE4-505A-515A-030B6A3195C1}"/>
                </a:ext>
              </a:extLst>
            </p:cNvPr>
            <p:cNvSpPr/>
            <p:nvPr/>
          </p:nvSpPr>
          <p:spPr>
            <a:xfrm>
              <a:off x="1393132" y="4751927"/>
              <a:ext cx="2029968" cy="1280160"/>
            </a:xfrm>
            <a:prstGeom prst="rect">
              <a:avLst/>
            </a:prstGeom>
            <a:solidFill>
              <a:schemeClr val="accent3"/>
            </a:solidFill>
            <a:ln>
              <a:solidFill>
                <a:schemeClr val="bg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62883" tIns="62883" rIns="62883" bIns="62883" numCol="1" spcCol="1270" anchor="ctr" anchorCtr="0">
              <a:noAutofit/>
            </a:bodyPr>
            <a:lstStyle/>
            <a:p>
              <a:pPr marL="0" lvl="0" indent="0" algn="ctr" defTabSz="533400">
                <a:spcBef>
                  <a:spcPct val="0"/>
                </a:spcBef>
                <a:spcAft>
                  <a:spcPct val="35000"/>
                </a:spcAft>
                <a:buNone/>
              </a:pPr>
              <a:r>
                <a:rPr lang="en-US" sz="1400" b="1" kern="1200">
                  <a:latin typeface="Avenir Next LT Pro" panose="020B0504020202020204" pitchFamily="34" charset="0"/>
                  <a:cs typeface="Arial" panose="020B0604020202020204" pitchFamily="34" charset="0"/>
                </a:rPr>
                <a:t>CHIA Appointing Authorities</a:t>
              </a:r>
            </a:p>
            <a:p>
              <a:pPr marL="171450" lvl="1" indent="-114300" defTabSz="400050">
                <a:spcBef>
                  <a:spcPct val="0"/>
                </a:spcBef>
                <a:spcAft>
                  <a:spcPct val="15000"/>
                </a:spcAft>
                <a:buFont typeface="Arial" panose="020B0604020202020204" pitchFamily="34" charset="0"/>
                <a:buChar char="•"/>
              </a:pPr>
              <a:r>
                <a:rPr lang="en-US" sz="1050" kern="1200">
                  <a:latin typeface="Avenir Next LT Pro" panose="020B0504020202020204" pitchFamily="34" charset="0"/>
                  <a:cs typeface="Arial" panose="020B0604020202020204" pitchFamily="34" charset="0"/>
                </a:rPr>
                <a:t>Governor</a:t>
              </a:r>
            </a:p>
            <a:p>
              <a:pPr marL="171450" lvl="1" indent="-114300" defTabSz="400050">
                <a:spcBef>
                  <a:spcPct val="0"/>
                </a:spcBef>
                <a:spcAft>
                  <a:spcPct val="15000"/>
                </a:spcAft>
                <a:buFont typeface="Arial" panose="020B0604020202020204" pitchFamily="34" charset="0"/>
                <a:buChar char="•"/>
              </a:pPr>
              <a:r>
                <a:rPr lang="en-US" sz="1050" kern="1200">
                  <a:latin typeface="Avenir Next LT Pro" panose="020B0504020202020204" pitchFamily="34" charset="0"/>
                  <a:cs typeface="Arial" panose="020B0604020202020204" pitchFamily="34" charset="0"/>
                </a:rPr>
                <a:t>Attorney General</a:t>
              </a:r>
              <a:endParaRPr lang="en-US" sz="1050">
                <a:latin typeface="Avenir Next LT Pro" panose="020B0504020202020204" pitchFamily="34" charset="0"/>
                <a:cs typeface="Arial" panose="020B0604020202020204" pitchFamily="34" charset="0"/>
              </a:endParaRPr>
            </a:p>
            <a:p>
              <a:pPr marL="171450" lvl="1" indent="-114300" defTabSz="400050">
                <a:spcBef>
                  <a:spcPct val="0"/>
                </a:spcBef>
                <a:spcAft>
                  <a:spcPct val="15000"/>
                </a:spcAft>
                <a:buFont typeface="Arial" panose="020B0604020202020204" pitchFamily="34" charset="0"/>
                <a:buChar char="•"/>
              </a:pPr>
              <a:r>
                <a:rPr lang="en-US" sz="1050" kern="1200">
                  <a:latin typeface="Avenir Next LT Pro" panose="020B0504020202020204" pitchFamily="34" charset="0"/>
                  <a:cs typeface="Arial" panose="020B0604020202020204" pitchFamily="34" charset="0"/>
                </a:rPr>
                <a:t>State Auditor</a:t>
              </a:r>
            </a:p>
          </p:txBody>
        </p:sp>
        <p:sp>
          <p:nvSpPr>
            <p:cNvPr id="15" name="Rectangle 14">
              <a:extLst>
                <a:ext uri="{FF2B5EF4-FFF2-40B4-BE49-F238E27FC236}">
                  <a16:creationId xmlns:a16="http://schemas.microsoft.com/office/drawing/2014/main" id="{180D27FA-C547-6491-69AA-E5EFA8FD03BE}"/>
                </a:ext>
              </a:extLst>
            </p:cNvPr>
            <p:cNvSpPr/>
            <p:nvPr/>
          </p:nvSpPr>
          <p:spPr>
            <a:xfrm>
              <a:off x="1597688" y="2725830"/>
              <a:ext cx="2048256" cy="1737360"/>
            </a:xfrm>
            <a:prstGeom prst="rect">
              <a:avLst/>
            </a:prstGeom>
            <a:solidFill>
              <a:schemeClr val="accent3"/>
            </a:solidFill>
            <a:ln>
              <a:solidFill>
                <a:schemeClr val="bg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62883" tIns="62883" rIns="62883" bIns="62883" numCol="1" spcCol="1270" anchor="ctr" anchorCtr="0">
              <a:noAutofit/>
            </a:bodyPr>
            <a:lstStyle/>
            <a:p>
              <a:pPr marL="0" lvl="0" indent="0" algn="ctr" defTabSz="533400">
                <a:spcBef>
                  <a:spcPct val="0"/>
                </a:spcBef>
                <a:spcAft>
                  <a:spcPct val="35000"/>
                </a:spcAft>
                <a:buNone/>
              </a:pPr>
              <a:r>
                <a:rPr lang="en-US" sz="1400" b="1" kern="1200">
                  <a:latin typeface="Avenir Next LT Pro" panose="020B0504020202020204" pitchFamily="34" charset="0"/>
                  <a:cs typeface="Arial" panose="020B0604020202020204" pitchFamily="34" charset="0"/>
                </a:rPr>
                <a:t>Sister Agencies</a:t>
              </a:r>
            </a:p>
            <a:p>
              <a:pPr marL="171450" indent="-114300" defTabSz="533400">
                <a:spcBef>
                  <a:spcPct val="0"/>
                </a:spcBef>
                <a:spcAft>
                  <a:spcPct val="35000"/>
                </a:spcAft>
                <a:buFont typeface="Arial" panose="020B0604020202020204" pitchFamily="34" charset="0"/>
                <a:buChar char="•"/>
              </a:pPr>
              <a:r>
                <a:rPr lang="en-US" sz="1050" kern="1200">
                  <a:latin typeface="Avenir Next LT Pro" panose="020B0504020202020204" pitchFamily="34" charset="0"/>
                  <a:cs typeface="Arial" panose="020B0604020202020204" pitchFamily="34" charset="0"/>
                </a:rPr>
                <a:t>Health Policy Commission</a:t>
              </a:r>
              <a:endParaRPr lang="en-US" sz="1050">
                <a:latin typeface="Avenir Next LT Pro" panose="020B0504020202020204" pitchFamily="34" charset="0"/>
                <a:cs typeface="Arial" panose="020B0604020202020204" pitchFamily="34" charset="0"/>
              </a:endParaRPr>
            </a:p>
            <a:p>
              <a:pPr marL="171450" lvl="0" indent="-114300" defTabSz="533400">
                <a:spcBef>
                  <a:spcPct val="0"/>
                </a:spcBef>
                <a:spcAft>
                  <a:spcPct val="35000"/>
                </a:spcAft>
                <a:buFont typeface="Arial" panose="020B0604020202020204" pitchFamily="34" charset="0"/>
                <a:buChar char="•"/>
              </a:pPr>
              <a:r>
                <a:rPr lang="en-US" sz="1050" kern="1200">
                  <a:latin typeface="Avenir Next LT Pro" panose="020B0504020202020204" pitchFamily="34" charset="0"/>
                  <a:cs typeface="Arial" panose="020B0604020202020204" pitchFamily="34" charset="0"/>
                </a:rPr>
                <a:t>Executive Office of Health</a:t>
              </a:r>
              <a:br>
                <a:rPr lang="en-US" sz="1050" kern="1200">
                  <a:latin typeface="Avenir Next LT Pro" panose="020B0504020202020204" pitchFamily="34" charset="0"/>
                  <a:cs typeface="Arial" panose="020B0604020202020204" pitchFamily="34" charset="0"/>
                </a:rPr>
              </a:br>
              <a:r>
                <a:rPr lang="en-US" sz="1050" kern="1200">
                  <a:latin typeface="Avenir Next LT Pro" panose="020B0504020202020204" pitchFamily="34" charset="0"/>
                  <a:cs typeface="Arial" panose="020B0604020202020204" pitchFamily="34" charset="0"/>
                </a:rPr>
                <a:t>and Human Services</a:t>
              </a:r>
            </a:p>
            <a:p>
              <a:pPr marL="171450" lvl="0" indent="-114300" defTabSz="533400">
                <a:spcBef>
                  <a:spcPct val="0"/>
                </a:spcBef>
                <a:spcAft>
                  <a:spcPct val="35000"/>
                </a:spcAft>
                <a:buFont typeface="Arial" panose="020B0604020202020204" pitchFamily="34" charset="0"/>
                <a:buChar char="•"/>
              </a:pPr>
              <a:r>
                <a:rPr lang="en-US" sz="1050" kern="1200">
                  <a:latin typeface="Avenir Next LT Pro" panose="020B0504020202020204" pitchFamily="34" charset="0"/>
                  <a:cs typeface="Arial" panose="020B0604020202020204" pitchFamily="34" charset="0"/>
                </a:rPr>
                <a:t>MassHealth (Medicaid)</a:t>
              </a:r>
              <a:endParaRPr lang="en-US" sz="1050">
                <a:latin typeface="Avenir Next LT Pro" panose="020B0504020202020204" pitchFamily="34" charset="0"/>
                <a:cs typeface="Arial" panose="020B0604020202020204" pitchFamily="34" charset="0"/>
              </a:endParaRPr>
            </a:p>
            <a:p>
              <a:pPr marL="171450" lvl="0" indent="-114300" defTabSz="533400">
                <a:spcBef>
                  <a:spcPct val="0"/>
                </a:spcBef>
                <a:spcAft>
                  <a:spcPct val="35000"/>
                </a:spcAft>
                <a:buFont typeface="Arial" panose="020B0604020202020204" pitchFamily="34" charset="0"/>
                <a:buChar char="•"/>
              </a:pPr>
              <a:r>
                <a:rPr lang="en-US" sz="1050" kern="1200">
                  <a:latin typeface="Avenir Next LT Pro" panose="020B0504020202020204" pitchFamily="34" charset="0"/>
                  <a:cs typeface="Arial" panose="020B0604020202020204" pitchFamily="34" charset="0"/>
                </a:rPr>
                <a:t>Department of Public Health</a:t>
              </a:r>
              <a:endParaRPr lang="en-US" sz="1050">
                <a:latin typeface="Avenir Next LT Pro" panose="020B0504020202020204" pitchFamily="34" charset="0"/>
                <a:cs typeface="Arial" panose="020B0604020202020204" pitchFamily="34" charset="0"/>
              </a:endParaRPr>
            </a:p>
            <a:p>
              <a:pPr marL="171450" lvl="0" indent="-114300" defTabSz="533400">
                <a:spcBef>
                  <a:spcPct val="0"/>
                </a:spcBef>
                <a:spcAft>
                  <a:spcPct val="35000"/>
                </a:spcAft>
                <a:buFont typeface="Arial" panose="020B0604020202020204" pitchFamily="34" charset="0"/>
                <a:buChar char="•"/>
              </a:pPr>
              <a:r>
                <a:rPr lang="en-US" sz="1050" kern="1200">
                  <a:latin typeface="Avenir Next LT Pro" panose="020B0504020202020204" pitchFamily="34" charset="0"/>
                  <a:cs typeface="Arial" panose="020B0604020202020204" pitchFamily="34" charset="0"/>
                </a:rPr>
                <a:t>Health Connector </a:t>
              </a:r>
              <a:endParaRPr lang="en-US" sz="1050">
                <a:latin typeface="Avenir Next LT Pro" panose="020B05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39A9F2D3-B2BE-6B39-22DE-307738E80330}"/>
                </a:ext>
              </a:extLst>
            </p:cNvPr>
            <p:cNvSpPr/>
            <p:nvPr/>
          </p:nvSpPr>
          <p:spPr>
            <a:xfrm>
              <a:off x="3931784" y="1894162"/>
              <a:ext cx="2029968" cy="1645920"/>
            </a:xfrm>
            <a:prstGeom prst="rect">
              <a:avLst/>
            </a:prstGeom>
            <a:solidFill>
              <a:schemeClr val="accent3"/>
            </a:solidFill>
            <a:ln>
              <a:solidFill>
                <a:schemeClr val="bg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62883" tIns="62883" rIns="62883" bIns="62883" numCol="1" spcCol="1270" anchor="ctr" anchorCtr="0">
              <a:noAutofit/>
            </a:bodyPr>
            <a:lstStyle/>
            <a:p>
              <a:pPr marL="0" lvl="0" indent="0" algn="ctr" defTabSz="533400">
                <a:spcBef>
                  <a:spcPct val="0"/>
                </a:spcBef>
                <a:spcAft>
                  <a:spcPct val="35000"/>
                </a:spcAft>
                <a:buFont typeface="Symbol" panose="05050102010706020507" pitchFamily="18" charset="2"/>
                <a:buNone/>
              </a:pPr>
              <a:r>
                <a:rPr lang="en-US" sz="1400" b="1" kern="1200">
                  <a:latin typeface="Avenir Next LT Pro" panose="020B0504020202020204" pitchFamily="34" charset="0"/>
                  <a:cs typeface="Arial" panose="020B0604020202020204" pitchFamily="34" charset="0"/>
                </a:rPr>
                <a:t>Legislature</a:t>
              </a:r>
              <a:br>
                <a:rPr lang="en-US" sz="1400" b="1" kern="1200">
                  <a:latin typeface="Avenir Next LT Pro" panose="020B0504020202020204" pitchFamily="34" charset="0"/>
                  <a:cs typeface="Arial" panose="020B0604020202020204" pitchFamily="34" charset="0"/>
                </a:rPr>
              </a:br>
              <a:endParaRPr lang="en-US" sz="1000">
                <a:latin typeface="Avenir Next LT Pro" panose="020B05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7EF0C671-9E45-B9E9-F5FD-FC3E6244DBD4}"/>
                </a:ext>
              </a:extLst>
            </p:cNvPr>
            <p:cNvSpPr/>
            <p:nvPr/>
          </p:nvSpPr>
          <p:spPr>
            <a:xfrm>
              <a:off x="8554710" y="2730857"/>
              <a:ext cx="2048256" cy="1737360"/>
            </a:xfrm>
            <a:prstGeom prst="rect">
              <a:avLst/>
            </a:prstGeom>
            <a:solidFill>
              <a:schemeClr val="accent2"/>
            </a:solidFill>
            <a:ln>
              <a:solidFill>
                <a:schemeClr val="bg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62883" tIns="62883" rIns="62883" bIns="62883" numCol="1" spcCol="1270" anchor="ctr" anchorCtr="0">
              <a:noAutofit/>
            </a:bodyPr>
            <a:lstStyle/>
            <a:p>
              <a:pPr marL="0" lvl="0" indent="0" algn="ctr" defTabSz="533400">
                <a:spcBef>
                  <a:spcPct val="0"/>
                </a:spcBef>
                <a:spcAft>
                  <a:spcPct val="35000"/>
                </a:spcAft>
                <a:buNone/>
              </a:pPr>
              <a:r>
                <a:rPr lang="en-US" sz="1400" b="1" kern="1200" dirty="0">
                  <a:solidFill>
                    <a:schemeClr val="tx1"/>
                  </a:solidFill>
                  <a:latin typeface="Avenir Next LT Pro" panose="020B0504020202020204" pitchFamily="34" charset="0"/>
                  <a:cs typeface="Arial" panose="020B0604020202020204" pitchFamily="34" charset="0"/>
                </a:rPr>
                <a:t>Other Data Users</a:t>
              </a:r>
            </a:p>
            <a:p>
              <a:pPr marL="171450" lvl="1" indent="-114300" defTabSz="400050">
                <a:spcBef>
                  <a:spcPct val="0"/>
                </a:spcBef>
                <a:spcAft>
                  <a:spcPct val="15000"/>
                </a:spcAft>
                <a:buFont typeface="Arial" panose="020B0604020202020204" pitchFamily="34" charset="0"/>
                <a:buChar char="•"/>
              </a:pPr>
              <a:r>
                <a:rPr lang="en-US" sz="1050" kern="1200" dirty="0">
                  <a:solidFill>
                    <a:schemeClr val="tx1"/>
                  </a:solidFill>
                  <a:latin typeface="Avenir Next LT Pro" panose="020B0504020202020204" pitchFamily="34" charset="0"/>
                  <a:cs typeface="Arial" panose="020B0604020202020204" pitchFamily="34" charset="0"/>
                </a:rPr>
                <a:t>Policymakers </a:t>
              </a:r>
            </a:p>
            <a:p>
              <a:pPr marL="171450" lvl="1" indent="-114300" defTabSz="400050">
                <a:spcBef>
                  <a:spcPct val="0"/>
                </a:spcBef>
                <a:spcAft>
                  <a:spcPct val="15000"/>
                </a:spcAft>
                <a:buFont typeface="Arial" panose="020B0604020202020204" pitchFamily="34" charset="0"/>
                <a:buChar char="•"/>
              </a:pPr>
              <a:r>
                <a:rPr lang="en-US" sz="1050" dirty="0">
                  <a:solidFill>
                    <a:schemeClr val="tx1"/>
                  </a:solidFill>
                  <a:latin typeface="Avenir Next LT Pro" panose="020B0504020202020204" pitchFamily="34" charset="0"/>
                  <a:cs typeface="Arial" panose="020B0604020202020204" pitchFamily="34" charset="0"/>
                </a:rPr>
                <a:t>Trade groups</a:t>
              </a:r>
            </a:p>
            <a:p>
              <a:pPr marL="171450" lvl="1" indent="-114300" defTabSz="400050">
                <a:spcBef>
                  <a:spcPct val="0"/>
                </a:spcBef>
                <a:spcAft>
                  <a:spcPct val="15000"/>
                </a:spcAft>
                <a:buFont typeface="Arial" panose="020B0604020202020204" pitchFamily="34" charset="0"/>
                <a:buChar char="•"/>
              </a:pPr>
              <a:r>
                <a:rPr lang="en-US" sz="1050" kern="1200" dirty="0">
                  <a:solidFill>
                    <a:schemeClr val="tx1"/>
                  </a:solidFill>
                  <a:latin typeface="Avenir Next LT Pro" panose="020B0504020202020204" pitchFamily="34" charset="0"/>
                  <a:cs typeface="Arial" panose="020B0604020202020204" pitchFamily="34" charset="0"/>
                </a:rPr>
                <a:t>Employers</a:t>
              </a:r>
            </a:p>
            <a:p>
              <a:pPr marL="171450" lvl="1" indent="-114300" defTabSz="400050">
                <a:spcBef>
                  <a:spcPct val="0"/>
                </a:spcBef>
                <a:spcAft>
                  <a:spcPct val="15000"/>
                </a:spcAft>
                <a:buFont typeface="Arial" panose="020B0604020202020204" pitchFamily="34" charset="0"/>
                <a:buChar char="•"/>
              </a:pPr>
              <a:r>
                <a:rPr lang="en-US" sz="1050" kern="1200" dirty="0">
                  <a:solidFill>
                    <a:schemeClr val="tx1"/>
                  </a:solidFill>
                  <a:latin typeface="Avenir Next LT Pro" panose="020B0504020202020204" pitchFamily="34" charset="0"/>
                  <a:cs typeface="Arial" panose="020B0604020202020204" pitchFamily="34" charset="0"/>
                </a:rPr>
                <a:t>News media organizations</a:t>
              </a:r>
            </a:p>
            <a:p>
              <a:pPr marL="171450" lvl="1" indent="-114300" defTabSz="400050">
                <a:spcBef>
                  <a:spcPct val="0"/>
                </a:spcBef>
                <a:spcAft>
                  <a:spcPct val="15000"/>
                </a:spcAft>
                <a:buFont typeface="Arial" panose="020B0604020202020204" pitchFamily="34" charset="0"/>
                <a:buChar char="•"/>
              </a:pPr>
              <a:r>
                <a:rPr lang="en-US" sz="1050" kern="1200" dirty="0">
                  <a:solidFill>
                    <a:schemeClr val="tx1"/>
                  </a:solidFill>
                  <a:latin typeface="Avenir Next LT Pro" panose="020B0504020202020204" pitchFamily="34" charset="0"/>
                  <a:cs typeface="Arial" panose="020B0604020202020204" pitchFamily="34" charset="0"/>
                </a:rPr>
                <a:t>Researchers</a:t>
              </a:r>
            </a:p>
            <a:p>
              <a:pPr marL="171450" lvl="1" indent="-114300" defTabSz="400050">
                <a:spcBef>
                  <a:spcPct val="0"/>
                </a:spcBef>
                <a:spcAft>
                  <a:spcPct val="15000"/>
                </a:spcAft>
                <a:buFont typeface="Arial" panose="020B0604020202020204" pitchFamily="34" charset="0"/>
                <a:buChar char="•"/>
              </a:pPr>
              <a:r>
                <a:rPr lang="en-US" sz="1050" kern="1200" dirty="0">
                  <a:solidFill>
                    <a:schemeClr val="tx1"/>
                  </a:solidFill>
                  <a:latin typeface="Avenir Next LT Pro" panose="020B0504020202020204" pitchFamily="34" charset="0"/>
                  <a:cs typeface="Arial" panose="020B0604020202020204" pitchFamily="34" charset="0"/>
                </a:rPr>
                <a:t>Advocacy groups </a:t>
              </a:r>
            </a:p>
          </p:txBody>
        </p:sp>
        <p:sp>
          <p:nvSpPr>
            <p:cNvPr id="18" name="Rectangle 17">
              <a:extLst>
                <a:ext uri="{FF2B5EF4-FFF2-40B4-BE49-F238E27FC236}">
                  <a16:creationId xmlns:a16="http://schemas.microsoft.com/office/drawing/2014/main" id="{20A13974-0909-BD31-0B4E-84AD0683B21C}"/>
                </a:ext>
              </a:extLst>
            </p:cNvPr>
            <p:cNvSpPr/>
            <p:nvPr/>
          </p:nvSpPr>
          <p:spPr>
            <a:xfrm>
              <a:off x="8773895" y="4759180"/>
              <a:ext cx="2029968" cy="1280160"/>
            </a:xfrm>
            <a:prstGeom prst="rect">
              <a:avLst/>
            </a:prstGeom>
            <a:solidFill>
              <a:srgbClr val="B9BBBE"/>
            </a:solidFill>
            <a:ln>
              <a:solidFill>
                <a:schemeClr val="bg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62883" tIns="62883" rIns="62883" bIns="62883" numCol="1" spcCol="1270" anchor="ctr" anchorCtr="0">
              <a:noAutofit/>
            </a:bodyPr>
            <a:lstStyle/>
            <a:p>
              <a:pPr marL="0" lvl="0" indent="0" algn="ctr" defTabSz="533400">
                <a:spcBef>
                  <a:spcPct val="0"/>
                </a:spcBef>
                <a:spcAft>
                  <a:spcPct val="35000"/>
                </a:spcAft>
                <a:buFont typeface="Symbol" panose="05050102010706020507" pitchFamily="18" charset="2"/>
                <a:buNone/>
              </a:pPr>
              <a:r>
                <a:rPr lang="en-US" sz="1400" b="1" kern="1200">
                  <a:solidFill>
                    <a:schemeClr val="tx1"/>
                  </a:solidFill>
                  <a:latin typeface="Avenir Next LT Pro" panose="020B0504020202020204" pitchFamily="34" charset="0"/>
                  <a:cs typeface="Arial" panose="020B0604020202020204" pitchFamily="34" charset="0"/>
                </a:rPr>
                <a:t>Commonwealth</a:t>
              </a:r>
              <a:br>
                <a:rPr lang="en-US" sz="1400" b="1" kern="1200">
                  <a:solidFill>
                    <a:schemeClr val="tx1"/>
                  </a:solidFill>
                  <a:latin typeface="Avenir Next LT Pro" panose="020B0504020202020204" pitchFamily="34" charset="0"/>
                  <a:cs typeface="Arial" panose="020B0604020202020204" pitchFamily="34" charset="0"/>
                </a:rPr>
              </a:br>
              <a:r>
                <a:rPr lang="en-US" sz="1400" b="1" kern="1200">
                  <a:solidFill>
                    <a:schemeClr val="tx1"/>
                  </a:solidFill>
                  <a:latin typeface="Avenir Next LT Pro" panose="020B0504020202020204" pitchFamily="34" charset="0"/>
                  <a:cs typeface="Arial" panose="020B0604020202020204" pitchFamily="34" charset="0"/>
                </a:rPr>
                <a:t>Residents</a:t>
              </a:r>
            </a:p>
          </p:txBody>
        </p:sp>
      </p:grpSp>
      <p:sp>
        <p:nvSpPr>
          <p:cNvPr id="30" name="Freeform: Shape 29">
            <a:extLst>
              <a:ext uri="{FF2B5EF4-FFF2-40B4-BE49-F238E27FC236}">
                <a16:creationId xmlns:a16="http://schemas.microsoft.com/office/drawing/2014/main" id="{C2E7AA47-8FB8-5314-11CA-44FB468005F3}"/>
              </a:ext>
            </a:extLst>
          </p:cNvPr>
          <p:cNvSpPr/>
          <p:nvPr/>
        </p:nvSpPr>
        <p:spPr>
          <a:xfrm>
            <a:off x="4401312" y="4344095"/>
            <a:ext cx="3388111" cy="2044171"/>
          </a:xfrm>
          <a:custGeom>
            <a:avLst/>
            <a:gdLst>
              <a:gd name="connsiteX0" fmla="*/ 1694055 w 3388111"/>
              <a:gd name="connsiteY0" fmla="*/ 0 h 2044171"/>
              <a:gd name="connsiteX1" fmla="*/ 3388111 w 3388111"/>
              <a:gd name="connsiteY1" fmla="*/ 1661591 h 2044171"/>
              <a:gd name="connsiteX2" fmla="*/ 3353694 w 3388111"/>
              <a:gd name="connsiteY2" fmla="*/ 1996460 h 2044171"/>
              <a:gd name="connsiteX3" fmla="*/ 3341186 w 3388111"/>
              <a:gd name="connsiteY3" fmla="*/ 2044171 h 2044171"/>
              <a:gd name="connsiteX4" fmla="*/ 46925 w 3388111"/>
              <a:gd name="connsiteY4" fmla="*/ 2044171 h 2044171"/>
              <a:gd name="connsiteX5" fmla="*/ 34418 w 3388111"/>
              <a:gd name="connsiteY5" fmla="*/ 1996460 h 2044171"/>
              <a:gd name="connsiteX6" fmla="*/ 0 w 3388111"/>
              <a:gd name="connsiteY6" fmla="*/ 1661591 h 2044171"/>
              <a:gd name="connsiteX7" fmla="*/ 1694055 w 3388111"/>
              <a:gd name="connsiteY7" fmla="*/ 0 h 204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8111" h="2044171">
                <a:moveTo>
                  <a:pt x="1694055" y="0"/>
                </a:moveTo>
                <a:cubicBezTo>
                  <a:pt x="2629656" y="0"/>
                  <a:pt x="3388111" y="743921"/>
                  <a:pt x="3388111" y="1661591"/>
                </a:cubicBezTo>
                <a:cubicBezTo>
                  <a:pt x="3388111" y="1776300"/>
                  <a:pt x="3376260" y="1888294"/>
                  <a:pt x="3353694" y="1996460"/>
                </a:cubicBezTo>
                <a:lnTo>
                  <a:pt x="3341186" y="2044171"/>
                </a:lnTo>
                <a:lnTo>
                  <a:pt x="46925" y="2044171"/>
                </a:lnTo>
                <a:lnTo>
                  <a:pt x="34418" y="1996460"/>
                </a:lnTo>
                <a:cubicBezTo>
                  <a:pt x="11851" y="1888294"/>
                  <a:pt x="0" y="1776300"/>
                  <a:pt x="0" y="1661591"/>
                </a:cubicBezTo>
                <a:cubicBezTo>
                  <a:pt x="0" y="743921"/>
                  <a:pt x="758455" y="0"/>
                  <a:pt x="1694055" y="0"/>
                </a:cubicBezTo>
                <a:close/>
              </a:path>
            </a:pathLst>
          </a:custGeom>
          <a:solidFill>
            <a:schemeClr val="accent1"/>
          </a:solidFill>
          <a:ln>
            <a:solidFill>
              <a:schemeClr val="bg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274320" tIns="274320" rIns="274320" bIns="274320" numCol="1" spcCol="1270" anchor="t" anchorCtr="0">
            <a:noAutofit/>
          </a:bodyPr>
          <a:lstStyle/>
          <a:p>
            <a:pPr marL="0" lvl="0" indent="0" algn="ctr" defTabSz="844550">
              <a:spcBef>
                <a:spcPct val="0"/>
              </a:spcBef>
              <a:spcAft>
                <a:spcPts val="300"/>
              </a:spcAft>
              <a:buNone/>
            </a:pPr>
            <a:endParaRPr lang="en-US" sz="2000" b="1">
              <a:latin typeface="Avenir Next LT Pro" panose="020B0504020202020204" pitchFamily="34" charset="0"/>
              <a:cs typeface="Arial" panose="020B0604020202020204" pitchFamily="34" charset="0"/>
            </a:endParaRPr>
          </a:p>
        </p:txBody>
      </p:sp>
      <p:pic>
        <p:nvPicPr>
          <p:cNvPr id="32" name="Picture 31" descr="A white rectangular sign with black text&#10;&#10;AI-generated content may be incorrect.">
            <a:extLst>
              <a:ext uri="{FF2B5EF4-FFF2-40B4-BE49-F238E27FC236}">
                <a16:creationId xmlns:a16="http://schemas.microsoft.com/office/drawing/2014/main" id="{AC2D5594-3808-EAD2-3C0E-185E4BEEFBAE}"/>
              </a:ext>
            </a:extLst>
          </p:cNvPr>
          <p:cNvPicPr>
            <a:picLocks noChangeAspect="1"/>
          </p:cNvPicPr>
          <p:nvPr/>
        </p:nvPicPr>
        <p:blipFill>
          <a:blip r:embed="rId2"/>
          <a:stretch>
            <a:fillRect/>
          </a:stretch>
        </p:blipFill>
        <p:spPr>
          <a:xfrm>
            <a:off x="5524500" y="4970088"/>
            <a:ext cx="1078994" cy="1082042"/>
          </a:xfrm>
          <a:prstGeom prst="rect">
            <a:avLst/>
          </a:prstGeom>
        </p:spPr>
      </p:pic>
    </p:spTree>
    <p:extLst>
      <p:ext uri="{BB962C8B-B14F-4D97-AF65-F5344CB8AC3E}">
        <p14:creationId xmlns:p14="http://schemas.microsoft.com/office/powerpoint/2010/main" val="2308395681"/>
      </p:ext>
    </p:extLst>
  </p:cSld>
  <p:clrMapOvr>
    <a:masterClrMapping/>
  </p:clrMapOvr>
</p:sld>
</file>

<file path=ppt/theme/theme1.xml><?xml version="1.0" encoding="utf-8"?>
<a:theme xmlns:a="http://schemas.openxmlformats.org/drawingml/2006/main" name="CHIA 2025 Theme">
  <a:themeElements>
    <a:clrScheme name="Custom 2">
      <a:dk1>
        <a:srgbClr val="000000"/>
      </a:dk1>
      <a:lt1>
        <a:srgbClr val="FFFFFF"/>
      </a:lt1>
      <a:dk2>
        <a:srgbClr val="000000"/>
      </a:dk2>
      <a:lt2>
        <a:srgbClr val="FEFFFF"/>
      </a:lt2>
      <a:accent1>
        <a:srgbClr val="005583"/>
      </a:accent1>
      <a:accent2>
        <a:srgbClr val="FF8B00"/>
      </a:accent2>
      <a:accent3>
        <a:srgbClr val="00C6EB"/>
      </a:accent3>
      <a:accent4>
        <a:srgbClr val="ECEBEA"/>
      </a:accent4>
      <a:accent5>
        <a:srgbClr val="53565A"/>
      </a:accent5>
      <a:accent6>
        <a:srgbClr val="FF2600"/>
      </a:accent6>
      <a:hlink>
        <a:srgbClr val="00C7EC"/>
      </a:hlink>
      <a:folHlink>
        <a:srgbClr val="00C7EC"/>
      </a:folHlink>
    </a:clrScheme>
    <a:fontScheme name="CHIA">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ctr">
          <a:defRPr sz="2400" b="1" dirty="0" smtClean="0">
            <a:latin typeface="Avenir Next LT Pro" panose="020B0504020202020204" pitchFamily="34" charset="77"/>
          </a:defRPr>
        </a:defPPr>
      </a:lstStyle>
    </a:txDef>
  </a:objectDefaults>
  <a:extraClrSchemeLst/>
  <a:extLst>
    <a:ext uri="{05A4C25C-085E-4340-85A3-A5531E510DB2}">
      <thm15:themeFamily xmlns:thm15="http://schemas.microsoft.com/office/thememl/2012/main" name="CHIA-PPT-Template-October-2025" id="{B67550B2-4A90-4876-9E95-2EEDFA2DD9B2}" vid="{32AEFA17-3DA0-45FB-A843-2610564A2F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AE3DB15B2B204E8306A7EA26C1C8D1" ma:contentTypeVersion="18" ma:contentTypeDescription="Create a new document." ma:contentTypeScope="" ma:versionID="cd3bb47bddd031a8e76957c9410f5624">
  <xsd:schema xmlns:xsd="http://www.w3.org/2001/XMLSchema" xmlns:xs="http://www.w3.org/2001/XMLSchema" xmlns:p="http://schemas.microsoft.com/office/2006/metadata/properties" xmlns:ns2="8542ab4e-69b2-4b1e-b651-a90a38827c99" xmlns:ns3="f97add02-3ae3-4f9c-9101-c360ebb5e37d" targetNamespace="http://schemas.microsoft.com/office/2006/metadata/properties" ma:root="true" ma:fieldsID="15e2b48ee7468843a939c47fe9bef5f3" ns2:_="" ns3:_="">
    <xsd:import namespace="8542ab4e-69b2-4b1e-b651-a90a38827c99"/>
    <xsd:import namespace="f97add02-3ae3-4f9c-9101-c360ebb5e37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42ab4e-69b2-4b1e-b651-a90a38827c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a9506d4-cf35-41b9-9e25-5432453bcc6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97add02-3ae3-4f9c-9101-c360ebb5e37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42906c4-d980-45ed-9205-25acdc871aab}" ma:internalName="TaxCatchAll" ma:showField="CatchAllData" ma:web="f97add02-3ae3-4f9c-9101-c360ebb5e37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97add02-3ae3-4f9c-9101-c360ebb5e37d" xsi:nil="true"/>
    <lcf76f155ced4ddcb4097134ff3c332f xmlns="8542ab4e-69b2-4b1e-b651-a90a38827c9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A076DC3-353C-4CBB-B7A3-91320A5E13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42ab4e-69b2-4b1e-b651-a90a38827c99"/>
    <ds:schemaRef ds:uri="f97add02-3ae3-4f9c-9101-c360ebb5e3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5989536-F1D3-4A22-94F7-BA1AFE8035FC}">
  <ds:schemaRefs>
    <ds:schemaRef ds:uri="http://schemas.microsoft.com/sharepoint/v3/contenttype/forms"/>
  </ds:schemaRefs>
</ds:datastoreItem>
</file>

<file path=customXml/itemProps3.xml><?xml version="1.0" encoding="utf-8"?>
<ds:datastoreItem xmlns:ds="http://schemas.openxmlformats.org/officeDocument/2006/customXml" ds:itemID="{4AD15BEE-7B6D-41C7-B2BE-1E9769F500C8}">
  <ds:schemaRefs>
    <ds:schemaRef ds:uri="http://schemas.openxmlformats.org/package/2006/metadata/core-properties"/>
    <ds:schemaRef ds:uri="http://schemas.microsoft.com/office/2006/documentManagement/types"/>
    <ds:schemaRef ds:uri="http://purl.org/dc/dcmitype/"/>
    <ds:schemaRef ds:uri="http://purl.org/dc/elements/1.1/"/>
    <ds:schemaRef ds:uri="http://schemas.microsoft.com/office/infopath/2007/PartnerControls"/>
    <ds:schemaRef ds:uri="http://www.w3.org/XML/1998/namespace"/>
    <ds:schemaRef ds:uri="f97add02-3ae3-4f9c-9101-c360ebb5e37d"/>
    <ds:schemaRef ds:uri="8542ab4e-69b2-4b1e-b651-a90a38827c99"/>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01.07.26_Student Forum Presentation</Template>
  <TotalTime>0</TotalTime>
  <Words>1730</Words>
  <Application>Microsoft Office PowerPoint</Application>
  <PresentationFormat>Widescreen</PresentationFormat>
  <Paragraphs>307</Paragraphs>
  <Slides>26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Aptos</vt:lpstr>
      <vt:lpstr>Arial</vt:lpstr>
      <vt:lpstr>Avenir Next LT Pro</vt:lpstr>
      <vt:lpstr>Courier New</vt:lpstr>
      <vt:lpstr>Symbol</vt:lpstr>
      <vt:lpstr>Wingdings</vt:lpstr>
      <vt:lpstr>CHIA 2025 Theme</vt:lpstr>
      <vt:lpstr>MA Health Policy Student Forum</vt:lpstr>
      <vt:lpstr>About CHIA</vt:lpstr>
      <vt:lpstr>Core Responsibilities</vt:lpstr>
      <vt:lpstr>Core Responsibilities</vt:lpstr>
      <vt:lpstr>Actionable, Accessible, and Adaptable</vt:lpstr>
      <vt:lpstr>Leadership Structure</vt:lpstr>
      <vt:lpstr>Oversight Council</vt:lpstr>
      <vt:lpstr>CHIA’s Role</vt:lpstr>
      <vt:lpstr>Interest Across the System</vt:lpstr>
      <vt:lpstr>Maintain the State’s Largest Health Care Data Assets</vt:lpstr>
      <vt:lpstr>Massachusetts All-Payer Claims Database (MA APCD)</vt:lpstr>
      <vt:lpstr>Hospital Case Mix Databases</vt:lpstr>
      <vt:lpstr>Statewide Surveys</vt:lpstr>
      <vt:lpstr>Provider Financials/Cost Reports</vt:lpstr>
      <vt:lpstr>Payer Aggregate Data</vt:lpstr>
      <vt:lpstr>Provide Actionable Intel With In-Depth Analysis</vt:lpstr>
      <vt:lpstr>Health Care System Performance</vt:lpstr>
      <vt:lpstr>Workforce Capacity</vt:lpstr>
      <vt:lpstr>Primary Care and Behavioral Health</vt:lpstr>
      <vt:lpstr>Inpatient Capacity </vt:lpstr>
      <vt:lpstr>Hospital Financials</vt:lpstr>
      <vt:lpstr>Share Key Findings Through Extensive Reporting</vt:lpstr>
      <vt:lpstr>Connect With CHIA</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 Health Policy Student Forum</dc:title>
  <dc:creator>Kathy Cook</dc:creator>
  <cp:lastModifiedBy>Kathy Cook</cp:lastModifiedBy>
  <cp:revision>1</cp:revision>
  <dcterms:created xsi:type="dcterms:W3CDTF">2026-01-07T02:24:37Z</dcterms:created>
  <dcterms:modified xsi:type="dcterms:W3CDTF">2026-01-07T02:25:08Z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0x0101007BAE3DB15B2B204E8306A7EA26C1C8D1</vt:lpwstr>
  </property>
  <property fmtid="{D5CDD505-2E9C-101B-9397-08002B2CF9AE}" pid="3" name="MediaServiceImageTags">
    <vt:lpwstr/>
  </property>
</Properties>
</file>